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51"/>
  </p:notesMasterIdLst>
  <p:sldIdLst>
    <p:sldId id="311" r:id="rId2"/>
    <p:sldId id="329" r:id="rId3"/>
    <p:sldId id="259" r:id="rId4"/>
    <p:sldId id="282" r:id="rId5"/>
    <p:sldId id="286" r:id="rId6"/>
    <p:sldId id="326" r:id="rId7"/>
    <p:sldId id="258" r:id="rId8"/>
    <p:sldId id="303" r:id="rId9"/>
    <p:sldId id="298" r:id="rId10"/>
    <p:sldId id="327" r:id="rId11"/>
    <p:sldId id="299" r:id="rId12"/>
    <p:sldId id="294" r:id="rId13"/>
    <p:sldId id="321" r:id="rId14"/>
    <p:sldId id="318" r:id="rId15"/>
    <p:sldId id="330" r:id="rId16"/>
    <p:sldId id="315" r:id="rId17"/>
    <p:sldId id="283" r:id="rId18"/>
    <p:sldId id="320" r:id="rId19"/>
    <p:sldId id="305" r:id="rId20"/>
    <p:sldId id="309" r:id="rId21"/>
    <p:sldId id="310" r:id="rId22"/>
    <p:sldId id="268" r:id="rId23"/>
    <p:sldId id="316" r:id="rId24"/>
    <p:sldId id="323" r:id="rId25"/>
    <p:sldId id="334" r:id="rId26"/>
    <p:sldId id="332" r:id="rId27"/>
    <p:sldId id="312" r:id="rId28"/>
    <p:sldId id="267" r:id="rId29"/>
    <p:sldId id="284" r:id="rId30"/>
    <p:sldId id="317" r:id="rId31"/>
    <p:sldId id="333" r:id="rId32"/>
    <p:sldId id="257" r:id="rId33"/>
    <p:sldId id="287" r:id="rId34"/>
    <p:sldId id="293" r:id="rId35"/>
    <p:sldId id="295" r:id="rId36"/>
    <p:sldId id="307" r:id="rId37"/>
    <p:sldId id="297" r:id="rId38"/>
    <p:sldId id="300" r:id="rId39"/>
    <p:sldId id="301" r:id="rId40"/>
    <p:sldId id="344" r:id="rId41"/>
    <p:sldId id="335" r:id="rId42"/>
    <p:sldId id="336" r:id="rId43"/>
    <p:sldId id="339" r:id="rId44"/>
    <p:sldId id="337" r:id="rId45"/>
    <p:sldId id="338" r:id="rId46"/>
    <p:sldId id="340" r:id="rId47"/>
    <p:sldId id="341" r:id="rId48"/>
    <p:sldId id="342" r:id="rId49"/>
    <p:sldId id="343" r:id="rId50"/>
  </p:sldIdLst>
  <p:sldSz cx="18288000" cy="10287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Garet" pitchFamily="2" charset="77"/>
      <p:regular r:id="rId62"/>
    </p:embeddedFont>
    <p:embeddedFont>
      <p:font typeface="Grotesque" panose="020B0504020202020204" pitchFamily="34" charset="0"/>
      <p:regular r:id="rId63"/>
      <p:bold r:id="rId64"/>
    </p:embeddedFont>
    <p:embeddedFont>
      <p:font typeface="Helvetica" pitchFamily="2" charset="0"/>
      <p:regular r:id="rId65"/>
      <p:bold r:id="rId66"/>
      <p:italic r:id="rId67"/>
      <p:boldItalic r:id="rId68"/>
    </p:embeddedFont>
    <p:embeddedFont>
      <p:font typeface="Sergio Trendy" pitchFamily="2" charset="77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AD0000"/>
    <a:srgbClr val="595959"/>
    <a:srgbClr val="E8E6E6"/>
    <a:srgbClr val="AD0100"/>
    <a:srgbClr val="800000"/>
    <a:srgbClr val="642C19"/>
    <a:srgbClr val="910000"/>
    <a:srgbClr val="320000"/>
    <a:srgbClr val="80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1FFA09-7C74-4B03-A2E5-E3ED3E0852D2}" v="6429" dt="2023-11-03T23:05:17.712"/>
    <p1510:client id="{11612B20-6643-4906-8FA0-788055829DA7}" v="146" dt="2023-11-03T20:48:22.441"/>
    <p1510:client id="{2043805B-67B8-44A2-ABBC-7A56832CCE28}" v="993" dt="2023-11-03T05:40:10.863"/>
    <p1510:client id="{218A501D-02B8-4D26-A8E4-01F4ECF56827}" v="324" dt="2023-11-03T04:16:44.745"/>
    <p1510:client id="{42D5785D-53A4-C348-A8AF-5771EF98FB67}" v="5647" dt="2023-11-04T02:57:23.232"/>
    <p1510:client id="{5A65164A-B974-497A-BEB3-603C55A2C7FF}" v="296" dt="2023-11-03T06:56:38.452"/>
    <p1510:client id="{6A965F92-92CE-4642-86FD-80A66871B8CB}" v="93" dt="2023-11-03T06:22:46.925"/>
    <p1510:client id="{7087F822-3EB7-46AA-869F-61C366D14CC6}" v="479" dt="2023-11-03T21:59:16.995"/>
    <p1510:client id="{7BFE5184-1F23-480B-98BD-0B2C501B6E31}" v="740" dt="2023-11-03T19:51:52.595"/>
    <p1510:client id="{7DD32D93-5144-4AE9-8B2B-D44D084AC5EC}" v="1166" dt="2023-11-03T18:17:14.696"/>
    <p1510:client id="{83EB2A51-892E-493C-B204-E62DE5845062}" v="363" dt="2023-11-03T20:29:03.518"/>
    <p1510:client id="{A492FC68-DE7B-428C-B103-1A7EAD74B368}" v="3478" dt="2023-11-03T16:31:13.266"/>
    <p1510:client id="{A6382192-C035-4A63-A73D-BB14ABEA72AF}" v="344" dt="2023-11-03T23:02:26.303"/>
    <p1510:client id="{D371407F-DA61-47BC-8456-618A9C12D929}" v="101" dt="2023-11-03T19:56:18.813"/>
    <p1510:client id="{F9170145-D56E-594E-81F4-045175B62120}" v="4845" dt="2023-11-04T00:57:20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 varScale="1">
        <p:scale>
          <a:sx n="62" d="100"/>
          <a:sy n="62" d="100"/>
        </p:scale>
        <p:origin x="216" y="8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-Kai Chen" userId="S::kai0214@uw.edu::2757d9c9-6198-49de-a880-70cbce3dee01" providerId="AD" clId="Web-{28C46C6F-4BE1-4F08-B638-B10BE3CB9F20}"/>
    <pc:docChg chg="addSld delSld modSld sldOrd">
      <pc:chgData name="Yi-Kai Chen" userId="S::kai0214@uw.edu::2757d9c9-6198-49de-a880-70cbce3dee01" providerId="AD" clId="Web-{28C46C6F-4BE1-4F08-B638-B10BE3CB9F20}" dt="2023-11-03T00:06:02.470" v="59" actId="14100"/>
      <pc:docMkLst>
        <pc:docMk/>
      </pc:docMkLst>
      <pc:sldChg chg="add del ord">
        <pc:chgData name="Yi-Kai Chen" userId="S::kai0214@uw.edu::2757d9c9-6198-49de-a880-70cbce3dee01" providerId="AD" clId="Web-{28C46C6F-4BE1-4F08-B638-B10BE3CB9F20}" dt="2023-11-03T00:03:23.964" v="7"/>
        <pc:sldMkLst>
          <pc:docMk/>
          <pc:sldMk cId="0" sldId="257"/>
        </pc:sldMkLst>
      </pc:sldChg>
      <pc:sldChg chg="modSp">
        <pc:chgData name="Yi-Kai Chen" userId="S::kai0214@uw.edu::2757d9c9-6198-49de-a880-70cbce3dee01" providerId="AD" clId="Web-{28C46C6F-4BE1-4F08-B638-B10BE3CB9F20}" dt="2023-11-03T00:05:02.952" v="22" actId="20577"/>
        <pc:sldMkLst>
          <pc:docMk/>
          <pc:sldMk cId="0" sldId="258"/>
        </pc:sldMkLst>
        <pc:spChg chg="mod">
          <ac:chgData name="Yi-Kai Chen" userId="S::kai0214@uw.edu::2757d9c9-6198-49de-a880-70cbce3dee01" providerId="AD" clId="Web-{28C46C6F-4BE1-4F08-B638-B10BE3CB9F20}" dt="2023-11-03T00:05:02.952" v="22" actId="20577"/>
          <ac:spMkLst>
            <pc:docMk/>
            <pc:sldMk cId="0" sldId="258"/>
            <ac:spMk id="12" creationId="{0294658A-B8B0-E2FF-AA41-661553F41EB3}"/>
          </ac:spMkLst>
        </pc:spChg>
      </pc:sldChg>
      <pc:sldChg chg="addSp delSp modSp">
        <pc:chgData name="Yi-Kai Chen" userId="S::kai0214@uw.edu::2757d9c9-6198-49de-a880-70cbce3dee01" providerId="AD" clId="Web-{28C46C6F-4BE1-4F08-B638-B10BE3CB9F20}" dt="2023-11-03T00:05:33.719" v="31"/>
        <pc:sldMkLst>
          <pc:docMk/>
          <pc:sldMk cId="0" sldId="268"/>
        </pc:sldMkLst>
        <pc:picChg chg="add del mod">
          <ac:chgData name="Yi-Kai Chen" userId="S::kai0214@uw.edu::2757d9c9-6198-49de-a880-70cbce3dee01" providerId="AD" clId="Web-{28C46C6F-4BE1-4F08-B638-B10BE3CB9F20}" dt="2023-11-03T00:05:10.375" v="25"/>
          <ac:picMkLst>
            <pc:docMk/>
            <pc:sldMk cId="0" sldId="268"/>
            <ac:picMk id="2" creationId="{DBDF7BF9-3C13-145E-963C-BF8080BEEB1C}"/>
          </ac:picMkLst>
        </pc:picChg>
        <pc:picChg chg="add del mod">
          <ac:chgData name="Yi-Kai Chen" userId="S::kai0214@uw.edu::2757d9c9-6198-49de-a880-70cbce3dee01" providerId="AD" clId="Web-{28C46C6F-4BE1-4F08-B638-B10BE3CB9F20}" dt="2023-11-03T00:05:33.719" v="31"/>
          <ac:picMkLst>
            <pc:docMk/>
            <pc:sldMk cId="0" sldId="268"/>
            <ac:picMk id="3" creationId="{D97D365B-4E82-49CA-CC6D-16A951896289}"/>
          </ac:picMkLst>
        </pc:picChg>
      </pc:sldChg>
      <pc:sldChg chg="add del ord">
        <pc:chgData name="Yi-Kai Chen" userId="S::kai0214@uw.edu::2757d9c9-6198-49de-a880-70cbce3dee01" providerId="AD" clId="Web-{28C46C6F-4BE1-4F08-B638-B10BE3CB9F20}" dt="2023-11-03T00:04:01.966" v="14"/>
        <pc:sldMkLst>
          <pc:docMk/>
          <pc:sldMk cId="3500063368" sldId="277"/>
        </pc:sldMkLst>
      </pc:sldChg>
      <pc:sldChg chg="addSp delSp modSp add replId">
        <pc:chgData name="Yi-Kai Chen" userId="S::kai0214@uw.edu::2757d9c9-6198-49de-a880-70cbce3dee01" providerId="AD" clId="Web-{28C46C6F-4BE1-4F08-B638-B10BE3CB9F20}" dt="2023-11-03T00:06:02.470" v="59" actId="14100"/>
        <pc:sldMkLst>
          <pc:docMk/>
          <pc:sldMk cId="2544940023" sldId="287"/>
        </pc:sldMkLst>
        <pc:spChg chg="mod">
          <ac:chgData name="Yi-Kai Chen" userId="S::kai0214@uw.edu::2757d9c9-6198-49de-a880-70cbce3dee01" providerId="AD" clId="Web-{28C46C6F-4BE1-4F08-B638-B10BE3CB9F20}" dt="2023-11-03T00:06:02.470" v="59" actId="14100"/>
          <ac:spMkLst>
            <pc:docMk/>
            <pc:sldMk cId="2544940023" sldId="287"/>
            <ac:spMk id="3" creationId="{BEBD8D4B-DD3F-2A0B-942F-8B3346877F01}"/>
          </ac:spMkLst>
        </pc:spChg>
        <pc:picChg chg="add mod">
          <ac:chgData name="Yi-Kai Chen" userId="S::kai0214@uw.edu::2757d9c9-6198-49de-a880-70cbce3dee01" providerId="AD" clId="Web-{28C46C6F-4BE1-4F08-B638-B10BE3CB9F20}" dt="2023-11-03T00:05:42.985" v="35" actId="1076"/>
          <ac:picMkLst>
            <pc:docMk/>
            <pc:sldMk cId="2544940023" sldId="287"/>
            <ac:picMk id="2" creationId="{6973A4C1-B68B-64E8-E602-364D05079B81}"/>
          </ac:picMkLst>
        </pc:picChg>
        <pc:picChg chg="del">
          <ac:chgData name="Yi-Kai Chen" userId="S::kai0214@uw.edu::2757d9c9-6198-49de-a880-70cbce3dee01" providerId="AD" clId="Web-{28C46C6F-4BE1-4F08-B638-B10BE3CB9F20}" dt="2023-11-03T00:05:39.548" v="33"/>
          <ac:picMkLst>
            <pc:docMk/>
            <pc:sldMk cId="2544940023" sldId="287"/>
            <ac:picMk id="4" creationId="{3D459097-AF8C-A535-6D4A-094644BF5B93}"/>
          </ac:picMkLst>
        </pc:picChg>
      </pc:sldChg>
      <pc:sldChg chg="add del replId">
        <pc:chgData name="Yi-Kai Chen" userId="S::kai0214@uw.edu::2757d9c9-6198-49de-a880-70cbce3dee01" providerId="AD" clId="Web-{28C46C6F-4BE1-4F08-B638-B10BE3CB9F20}" dt="2023-11-03T00:03:14.105" v="3"/>
        <pc:sldMkLst>
          <pc:docMk/>
          <pc:sldMk cId="3416690388" sldId="287"/>
        </pc:sldMkLst>
      </pc:sldChg>
    </pc:docChg>
  </pc:docChgLst>
  <pc:docChgLst>
    <pc:chgData name="Yi-Kai Chen" userId="S::kai0214@uw.edu::2757d9c9-6198-49de-a880-70cbce3dee01" providerId="AD" clId="Web-{7087F822-3EB7-46AA-869F-61C366D14CC6}"/>
    <pc:docChg chg="addSld delSld modSld sldOrd">
      <pc:chgData name="Yi-Kai Chen" userId="S::kai0214@uw.edu::2757d9c9-6198-49de-a880-70cbce3dee01" providerId="AD" clId="Web-{7087F822-3EB7-46AA-869F-61C366D14CC6}" dt="2023-11-03T21:59:16.995" v="313"/>
      <pc:docMkLst>
        <pc:docMk/>
      </pc:docMkLst>
      <pc:sldChg chg="addSp modSp">
        <pc:chgData name="Yi-Kai Chen" userId="S::kai0214@uw.edu::2757d9c9-6198-49de-a880-70cbce3dee01" providerId="AD" clId="Web-{7087F822-3EB7-46AA-869F-61C366D14CC6}" dt="2023-11-03T21:34:33.914" v="136" actId="20577"/>
        <pc:sldMkLst>
          <pc:docMk/>
          <pc:sldMk cId="0" sldId="257"/>
        </pc:sldMkLst>
        <pc:spChg chg="add mod ord">
          <ac:chgData name="Yi-Kai Chen" userId="S::kai0214@uw.edu::2757d9c9-6198-49de-a880-70cbce3dee01" providerId="AD" clId="Web-{7087F822-3EB7-46AA-869F-61C366D14CC6}" dt="2023-11-03T21:34:28.930" v="134"/>
          <ac:spMkLst>
            <pc:docMk/>
            <pc:sldMk cId="0" sldId="257"/>
            <ac:spMk id="3" creationId="{0BBEE205-E445-8D45-5E9B-0DB1190E7B1C}"/>
          </ac:spMkLst>
        </pc:spChg>
        <pc:spChg chg="mod">
          <ac:chgData name="Yi-Kai Chen" userId="S::kai0214@uw.edu::2757d9c9-6198-49de-a880-70cbce3dee01" providerId="AD" clId="Web-{7087F822-3EB7-46AA-869F-61C366D14CC6}" dt="2023-11-03T21:34:33.914" v="136" actId="20577"/>
          <ac:spMkLst>
            <pc:docMk/>
            <pc:sldMk cId="0" sldId="257"/>
            <ac:spMk id="23" creationId="{00000000-0000-0000-0000-000000000000}"/>
          </ac:spMkLst>
        </pc:spChg>
      </pc:sldChg>
      <pc:sldChg chg="del">
        <pc:chgData name="Yi-Kai Chen" userId="S::kai0214@uw.edu::2757d9c9-6198-49de-a880-70cbce3dee01" providerId="AD" clId="Web-{7087F822-3EB7-46AA-869F-61C366D14CC6}" dt="2023-11-03T21:59:03.979" v="312"/>
        <pc:sldMkLst>
          <pc:docMk/>
          <pc:sldMk cId="2374491608" sldId="271"/>
        </pc:sldMkLst>
      </pc:sldChg>
      <pc:sldChg chg="addSp modSp mod setBg">
        <pc:chgData name="Yi-Kai Chen" userId="S::kai0214@uw.edu::2757d9c9-6198-49de-a880-70cbce3dee01" providerId="AD" clId="Web-{7087F822-3EB7-46AA-869F-61C366D14CC6}" dt="2023-11-03T21:24:25.401" v="130" actId="20577"/>
        <pc:sldMkLst>
          <pc:docMk/>
          <pc:sldMk cId="1134486220" sldId="284"/>
        </pc:sldMkLst>
        <pc:spChg chg="mod">
          <ac:chgData name="Yi-Kai Chen" userId="S::kai0214@uw.edu::2757d9c9-6198-49de-a880-70cbce3dee01" providerId="AD" clId="Web-{7087F822-3EB7-46AA-869F-61C366D14CC6}" dt="2023-11-03T21:24:08.760" v="126" actId="20577"/>
          <ac:spMkLst>
            <pc:docMk/>
            <pc:sldMk cId="1134486220" sldId="284"/>
            <ac:spMk id="3" creationId="{00000000-0000-0000-0000-000000000000}"/>
          </ac:spMkLst>
        </pc:spChg>
        <pc:spChg chg="add ord">
          <ac:chgData name="Yi-Kai Chen" userId="S::kai0214@uw.edu::2757d9c9-6198-49de-a880-70cbce3dee01" providerId="AD" clId="Web-{7087F822-3EB7-46AA-869F-61C366D14CC6}" dt="2023-11-03T21:23:59.525" v="124"/>
          <ac:spMkLst>
            <pc:docMk/>
            <pc:sldMk cId="1134486220" sldId="284"/>
            <ac:spMk id="6" creationId="{DC1F0B17-F331-337D-CC2F-B82E61D140D1}"/>
          </ac:spMkLst>
        </pc:spChg>
        <pc:spChg chg="mod">
          <ac:chgData name="Yi-Kai Chen" userId="S::kai0214@uw.edu::2757d9c9-6198-49de-a880-70cbce3dee01" providerId="AD" clId="Web-{7087F822-3EB7-46AA-869F-61C366D14CC6}" dt="2023-11-03T21:24:18.197" v="128" actId="1076"/>
          <ac:spMkLst>
            <pc:docMk/>
            <pc:sldMk cId="1134486220" sldId="284"/>
            <ac:spMk id="8" creationId="{1127394F-377E-8B5B-75FE-BE36E4EA8117}"/>
          </ac:spMkLst>
        </pc:spChg>
        <pc:spChg chg="mod">
          <ac:chgData name="Yi-Kai Chen" userId="S::kai0214@uw.edu::2757d9c9-6198-49de-a880-70cbce3dee01" providerId="AD" clId="Web-{7087F822-3EB7-46AA-869F-61C366D14CC6}" dt="2023-11-03T21:24:25.401" v="130" actId="20577"/>
          <ac:spMkLst>
            <pc:docMk/>
            <pc:sldMk cId="1134486220" sldId="284"/>
            <ac:spMk id="9" creationId="{C1BC31DF-06E0-306D-CEAF-FE5B3FBC7BB9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39:44.828" v="192"/>
        <pc:sldMkLst>
          <pc:docMk/>
          <pc:sldMk cId="2544940023" sldId="287"/>
        </pc:sldMkLst>
        <pc:spChg chg="mod">
          <ac:chgData name="Yi-Kai Chen" userId="S::kai0214@uw.edu::2757d9c9-6198-49de-a880-70cbce3dee01" providerId="AD" clId="Web-{7087F822-3EB7-46AA-869F-61C366D14CC6}" dt="2023-11-03T21:34:48.508" v="141" actId="20577"/>
          <ac:spMkLst>
            <pc:docMk/>
            <pc:sldMk cId="2544940023" sldId="287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9:14.343" v="185" actId="1076"/>
          <ac:spMkLst>
            <pc:docMk/>
            <pc:sldMk cId="2544940023" sldId="287"/>
            <ac:spMk id="5" creationId="{CD202B1C-6A42-FDF1-A159-A1F56D69BD8F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05.906" v="193"/>
        <pc:sldMkLst>
          <pc:docMk/>
          <pc:sldMk cId="2246688556" sldId="293"/>
        </pc:sldMkLst>
        <pc:spChg chg="mod">
          <ac:chgData name="Yi-Kai Chen" userId="S::kai0214@uw.edu::2757d9c9-6198-49de-a880-70cbce3dee01" providerId="AD" clId="Web-{7087F822-3EB7-46AA-869F-61C366D14CC6}" dt="2023-11-03T21:35:11.197" v="147" actId="1076"/>
          <ac:spMkLst>
            <pc:docMk/>
            <pc:sldMk cId="2246688556" sldId="293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9:18.671" v="186" actId="1076"/>
          <ac:spMkLst>
            <pc:docMk/>
            <pc:sldMk cId="2246688556" sldId="293"/>
            <ac:spMk id="8" creationId="{BD102144-F0AA-0DFB-61B0-AA5A32CD9335}"/>
          </ac:spMkLst>
        </pc:spChg>
      </pc:sldChg>
      <pc:sldChg chg="addSp modSp">
        <pc:chgData name="Yi-Kai Chen" userId="S::kai0214@uw.edu::2757d9c9-6198-49de-a880-70cbce3dee01" providerId="AD" clId="Web-{7087F822-3EB7-46AA-869F-61C366D14CC6}" dt="2023-11-03T20:56:43.566" v="7" actId="14100"/>
        <pc:sldMkLst>
          <pc:docMk/>
          <pc:sldMk cId="3625560394" sldId="294"/>
        </pc:sldMkLst>
        <pc:spChg chg="mod">
          <ac:chgData name="Yi-Kai Chen" userId="S::kai0214@uw.edu::2757d9c9-6198-49de-a880-70cbce3dee01" providerId="AD" clId="Web-{7087F822-3EB7-46AA-869F-61C366D14CC6}" dt="2023-11-03T20:55:24.845" v="1" actId="14100"/>
          <ac:spMkLst>
            <pc:docMk/>
            <pc:sldMk cId="3625560394" sldId="294"/>
            <ac:spMk id="4" creationId="{E49D7D31-65FE-2033-8FD0-EF2AE0E7E4DF}"/>
          </ac:spMkLst>
        </pc:spChg>
        <pc:picChg chg="add mod">
          <ac:chgData name="Yi-Kai Chen" userId="S::kai0214@uw.edu::2757d9c9-6198-49de-a880-70cbce3dee01" providerId="AD" clId="Web-{7087F822-3EB7-46AA-869F-61C366D14CC6}" dt="2023-11-03T20:56:43.566" v="7" actId="14100"/>
          <ac:picMkLst>
            <pc:docMk/>
            <pc:sldMk cId="3625560394" sldId="294"/>
            <ac:picMk id="5" creationId="{B288EC6B-A021-C2DE-5623-90629EAE3D17}"/>
          </ac:picMkLst>
        </pc:picChg>
      </pc:sldChg>
      <pc:sldChg chg="addSp modSp mod setBg">
        <pc:chgData name="Yi-Kai Chen" userId="S::kai0214@uw.edu::2757d9c9-6198-49de-a880-70cbce3dee01" providerId="AD" clId="Web-{7087F822-3EB7-46AA-869F-61C366D14CC6}" dt="2023-11-03T21:40:10.578" v="194"/>
        <pc:sldMkLst>
          <pc:docMk/>
          <pc:sldMk cId="2363785974" sldId="295"/>
        </pc:sldMkLst>
        <pc:spChg chg="mod">
          <ac:chgData name="Yi-Kai Chen" userId="S::kai0214@uw.edu::2757d9c9-6198-49de-a880-70cbce3dee01" providerId="AD" clId="Web-{7087F822-3EB7-46AA-869F-61C366D14CC6}" dt="2023-11-03T21:36:02.760" v="160" actId="1076"/>
          <ac:spMkLst>
            <pc:docMk/>
            <pc:sldMk cId="2363785974" sldId="295"/>
            <ac:spMk id="3" creationId="{BEBD8D4B-DD3F-2A0B-942F-8B3346877F01}"/>
          </ac:spMkLst>
        </pc:spChg>
        <pc:spChg chg="add ord">
          <ac:chgData name="Yi-Kai Chen" userId="S::kai0214@uw.edu::2757d9c9-6198-49de-a880-70cbce3dee01" providerId="AD" clId="Web-{7087F822-3EB7-46AA-869F-61C366D14CC6}" dt="2023-11-03T21:35:51.932" v="157"/>
          <ac:spMkLst>
            <pc:docMk/>
            <pc:sldMk cId="2363785974" sldId="295"/>
            <ac:spMk id="5" creationId="{07E32CE5-89EC-7658-29C8-49A7DA36AD26}"/>
          </ac:spMkLst>
        </pc:spChg>
        <pc:spChg chg="mod">
          <ac:chgData name="Yi-Kai Chen" userId="S::kai0214@uw.edu::2757d9c9-6198-49de-a880-70cbce3dee01" providerId="AD" clId="Web-{7087F822-3EB7-46AA-869F-61C366D14CC6}" dt="2023-11-03T21:35:54.448" v="158" actId="1076"/>
          <ac:spMkLst>
            <pc:docMk/>
            <pc:sldMk cId="2363785974" sldId="295"/>
            <ac:spMk id="7" creationId="{00000000-0000-0000-0000-000000000000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30.907" v="198"/>
        <pc:sldMkLst>
          <pc:docMk/>
          <pc:sldMk cId="242561160" sldId="297"/>
        </pc:sldMkLst>
        <pc:spChg chg="mod">
          <ac:chgData name="Yi-Kai Chen" userId="S::kai0214@uw.edu::2757d9c9-6198-49de-a880-70cbce3dee01" providerId="AD" clId="Web-{7087F822-3EB7-46AA-869F-61C366D14CC6}" dt="2023-11-03T21:38:13.794" v="171" actId="1076"/>
          <ac:spMkLst>
            <pc:docMk/>
            <pc:sldMk cId="242561160" sldId="297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8:03.075" v="168"/>
          <ac:spMkLst>
            <pc:docMk/>
            <pc:sldMk cId="242561160" sldId="297"/>
            <ac:spMk id="5" creationId="{9CA40477-CB5C-5642-105F-E00D7C0D47B4}"/>
          </ac:spMkLst>
        </pc:spChg>
      </pc:sldChg>
      <pc:sldChg chg="addSp modSp">
        <pc:chgData name="Yi-Kai Chen" userId="S::kai0214@uw.edu::2757d9c9-6198-49de-a880-70cbce3dee01" providerId="AD" clId="Web-{7087F822-3EB7-46AA-869F-61C366D14CC6}" dt="2023-11-03T20:59:51.961" v="22" actId="1076"/>
        <pc:sldMkLst>
          <pc:docMk/>
          <pc:sldMk cId="3542280572" sldId="299"/>
        </pc:sldMkLst>
        <pc:graphicFrameChg chg="mod modGraphic">
          <ac:chgData name="Yi-Kai Chen" userId="S::kai0214@uw.edu::2757d9c9-6198-49de-a880-70cbce3dee01" providerId="AD" clId="Web-{7087F822-3EB7-46AA-869F-61C366D14CC6}" dt="2023-11-03T20:59:22.085" v="19"/>
          <ac:graphicFrameMkLst>
            <pc:docMk/>
            <pc:sldMk cId="3542280572" sldId="299"/>
            <ac:graphicFrameMk id="6" creationId="{75FDCC92-7080-7193-A128-306898B250FF}"/>
          </ac:graphicFrameMkLst>
        </pc:graphicFrameChg>
        <pc:picChg chg="add mod">
          <ac:chgData name="Yi-Kai Chen" userId="S::kai0214@uw.edu::2757d9c9-6198-49de-a880-70cbce3dee01" providerId="AD" clId="Web-{7087F822-3EB7-46AA-869F-61C366D14CC6}" dt="2023-11-03T20:59:51.961" v="22" actId="1076"/>
          <ac:picMkLst>
            <pc:docMk/>
            <pc:sldMk cId="3542280572" sldId="299"/>
            <ac:picMk id="3" creationId="{1F310699-736B-9550-A4C3-FDAE33CCE00C}"/>
          </ac:picMkLst>
        </pc:picChg>
        <pc:picChg chg="mod">
          <ac:chgData name="Yi-Kai Chen" userId="S::kai0214@uw.edu::2757d9c9-6198-49de-a880-70cbce3dee01" providerId="AD" clId="Web-{7087F822-3EB7-46AA-869F-61C366D14CC6}" dt="2023-11-03T20:59:34.992" v="20" actId="1076"/>
          <ac:picMkLst>
            <pc:docMk/>
            <pc:sldMk cId="3542280572" sldId="299"/>
            <ac:picMk id="15" creationId="{402BF284-8E76-47C5-88D5-2ABFACEB9E6C}"/>
          </ac:picMkLst>
        </pc:picChg>
      </pc:sldChg>
      <pc:sldChg chg="addSp modSp mod setBg">
        <pc:chgData name="Yi-Kai Chen" userId="S::kai0214@uw.edu::2757d9c9-6198-49de-a880-70cbce3dee01" providerId="AD" clId="Web-{7087F822-3EB7-46AA-869F-61C366D14CC6}" dt="2023-11-03T21:40:36.876" v="199"/>
        <pc:sldMkLst>
          <pc:docMk/>
          <pc:sldMk cId="2704088076" sldId="300"/>
        </pc:sldMkLst>
        <pc:spChg chg="mod">
          <ac:chgData name="Yi-Kai Chen" userId="S::kai0214@uw.edu::2757d9c9-6198-49de-a880-70cbce3dee01" providerId="AD" clId="Web-{7087F822-3EB7-46AA-869F-61C366D14CC6}" dt="2023-11-03T21:38:40.701" v="177" actId="1076"/>
          <ac:spMkLst>
            <pc:docMk/>
            <pc:sldMk cId="2704088076" sldId="300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9:10.139" v="184" actId="1076"/>
          <ac:spMkLst>
            <pc:docMk/>
            <pc:sldMk cId="2704088076" sldId="300"/>
            <ac:spMk id="4" creationId="{D40699B9-A7E3-9DB9-56F2-44D4B09DF359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41.438" v="200"/>
        <pc:sldMkLst>
          <pc:docMk/>
          <pc:sldMk cId="3259845843" sldId="301"/>
        </pc:sldMkLst>
        <pc:spChg chg="mod">
          <ac:chgData name="Yi-Kai Chen" userId="S::kai0214@uw.edu::2757d9c9-6198-49de-a880-70cbce3dee01" providerId="AD" clId="Web-{7087F822-3EB7-46AA-869F-61C366D14CC6}" dt="2023-11-03T21:39:03.936" v="183"/>
          <ac:spMkLst>
            <pc:docMk/>
            <pc:sldMk cId="3259845843" sldId="301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8:56.405" v="180"/>
          <ac:spMkLst>
            <pc:docMk/>
            <pc:sldMk cId="3259845843" sldId="301"/>
            <ac:spMk id="5" creationId="{AC8A8627-2801-0918-8508-E554BDACD693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26.876" v="197"/>
        <pc:sldMkLst>
          <pc:docMk/>
          <pc:sldMk cId="2661322433" sldId="307"/>
        </pc:sldMkLst>
        <pc:spChg chg="mod">
          <ac:chgData name="Yi-Kai Chen" userId="S::kai0214@uw.edu::2757d9c9-6198-49de-a880-70cbce3dee01" providerId="AD" clId="Web-{7087F822-3EB7-46AA-869F-61C366D14CC6}" dt="2023-11-03T21:37:48.966" v="165" actId="20577"/>
          <ac:spMkLst>
            <pc:docMk/>
            <pc:sldMk cId="2661322433" sldId="307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40:24.063" v="196" actId="1076"/>
          <ac:spMkLst>
            <pc:docMk/>
            <pc:sldMk cId="2661322433" sldId="307"/>
            <ac:spMk id="4" creationId="{9926C82E-6545-27B6-2241-65F4E5F2B555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17.157" v="195"/>
        <pc:sldMkLst>
          <pc:docMk/>
          <pc:sldMk cId="641688057" sldId="308"/>
        </pc:sldMkLst>
        <pc:spChg chg="mod">
          <ac:chgData name="Yi-Kai Chen" userId="S::kai0214@uw.edu::2757d9c9-6198-49de-a880-70cbce3dee01" providerId="AD" clId="Web-{7087F822-3EB7-46AA-869F-61C366D14CC6}" dt="2023-11-03T21:35:44.119" v="155" actId="1076"/>
          <ac:spMkLst>
            <pc:docMk/>
            <pc:sldMk cId="641688057" sldId="308"/>
            <ac:spMk id="3" creationId="{BEBD8D4B-DD3F-2A0B-942F-8B3346877F01}"/>
          </ac:spMkLst>
        </pc:spChg>
        <pc:spChg chg="add mod ord">
          <ac:chgData name="Yi-Kai Chen" userId="S::kai0214@uw.edu::2757d9c9-6198-49de-a880-70cbce3dee01" providerId="AD" clId="Web-{7087F822-3EB7-46AA-869F-61C366D14CC6}" dt="2023-11-03T21:35:33.088" v="152"/>
          <ac:spMkLst>
            <pc:docMk/>
            <pc:sldMk cId="641688057" sldId="308"/>
            <ac:spMk id="4" creationId="{FD18D1DF-7F1E-C743-6312-C4169132042B}"/>
          </ac:spMkLst>
        </pc:spChg>
      </pc:sldChg>
      <pc:sldChg chg="addSp delSp modSp">
        <pc:chgData name="Yi-Kai Chen" userId="S::kai0214@uw.edu::2757d9c9-6198-49de-a880-70cbce3dee01" providerId="AD" clId="Web-{7087F822-3EB7-46AA-869F-61C366D14CC6}" dt="2023-11-03T21:45:50.758" v="215" actId="1076"/>
        <pc:sldMkLst>
          <pc:docMk/>
          <pc:sldMk cId="1747785166" sldId="311"/>
        </pc:sldMkLst>
        <pc:spChg chg="add del mod">
          <ac:chgData name="Yi-Kai Chen" userId="S::kai0214@uw.edu::2757d9c9-6198-49de-a880-70cbce3dee01" providerId="AD" clId="Web-{7087F822-3EB7-46AA-869F-61C366D14CC6}" dt="2023-11-03T21:41:30.346" v="205"/>
          <ac:spMkLst>
            <pc:docMk/>
            <pc:sldMk cId="1747785166" sldId="311"/>
            <ac:spMk id="6" creationId="{CCF54EC0-FCC5-598E-E274-55461AECB266}"/>
          </ac:spMkLst>
        </pc:spChg>
        <pc:spChg chg="add del">
          <ac:chgData name="Yi-Kai Chen" userId="S::kai0214@uw.edu::2757d9c9-6198-49de-a880-70cbce3dee01" providerId="AD" clId="Web-{7087F822-3EB7-46AA-869F-61C366D14CC6}" dt="2023-11-03T21:44:24.943" v="211"/>
          <ac:spMkLst>
            <pc:docMk/>
            <pc:sldMk cId="1747785166" sldId="311"/>
            <ac:spMk id="13" creationId="{C5671217-D97A-BDAA-BD92-1ACB712C6765}"/>
          </ac:spMkLst>
        </pc:spChg>
        <pc:picChg chg="add del mod">
          <ac:chgData name="Yi-Kai Chen" userId="S::kai0214@uw.edu::2757d9c9-6198-49de-a880-70cbce3dee01" providerId="AD" clId="Web-{7087F822-3EB7-46AA-869F-61C366D14CC6}" dt="2023-11-03T21:13:33.761" v="87"/>
          <ac:picMkLst>
            <pc:docMk/>
            <pc:sldMk cId="1747785166" sldId="311"/>
            <ac:picMk id="2" creationId="{17AE6408-D01D-B7C5-7B69-208FB415F12B}"/>
          </ac:picMkLst>
        </pc:picChg>
        <pc:picChg chg="add del mod">
          <ac:chgData name="Yi-Kai Chen" userId="S::kai0214@uw.edu::2757d9c9-6198-49de-a880-70cbce3dee01" providerId="AD" clId="Web-{7087F822-3EB7-46AA-869F-61C366D14CC6}" dt="2023-11-03T21:13:45.027" v="90"/>
          <ac:picMkLst>
            <pc:docMk/>
            <pc:sldMk cId="1747785166" sldId="311"/>
            <ac:picMk id="3" creationId="{2ABA32FC-1AC9-F587-9C6E-79D9D082A527}"/>
          </ac:picMkLst>
        </pc:picChg>
        <pc:picChg chg="add del mod">
          <ac:chgData name="Yi-Kai Chen" userId="S::kai0214@uw.edu::2757d9c9-6198-49de-a880-70cbce3dee01" providerId="AD" clId="Web-{7087F822-3EB7-46AA-869F-61C366D14CC6}" dt="2023-11-03T21:45:44.305" v="212"/>
          <ac:picMkLst>
            <pc:docMk/>
            <pc:sldMk cId="1747785166" sldId="311"/>
            <ac:picMk id="5" creationId="{5C77A07E-A202-53C2-3A9F-7197A6063034}"/>
          </ac:picMkLst>
        </pc:picChg>
        <pc:picChg chg="add del mod">
          <ac:chgData name="Yi-Kai Chen" userId="S::kai0214@uw.edu::2757d9c9-6198-49de-a880-70cbce3dee01" providerId="AD" clId="Web-{7087F822-3EB7-46AA-869F-61C366D14CC6}" dt="2023-11-03T21:42:35.519" v="207"/>
          <ac:picMkLst>
            <pc:docMk/>
            <pc:sldMk cId="1747785166" sldId="311"/>
            <ac:picMk id="7" creationId="{C2E5100D-7CD8-8ECE-5F36-83E9DC4FD463}"/>
          </ac:picMkLst>
        </pc:picChg>
        <pc:picChg chg="del">
          <ac:chgData name="Yi-Kai Chen" userId="S::kai0214@uw.edu::2757d9c9-6198-49de-a880-70cbce3dee01" providerId="AD" clId="Web-{7087F822-3EB7-46AA-869F-61C366D14CC6}" dt="2023-11-03T21:14:07.480" v="93"/>
          <ac:picMkLst>
            <pc:docMk/>
            <pc:sldMk cId="1747785166" sldId="311"/>
            <ac:picMk id="12" creationId="{CF6909C8-952E-06E7-FBA1-440C095FC47E}"/>
          </ac:picMkLst>
        </pc:picChg>
        <pc:picChg chg="add mod">
          <ac:chgData name="Yi-Kai Chen" userId="S::kai0214@uw.edu::2757d9c9-6198-49de-a880-70cbce3dee01" providerId="AD" clId="Web-{7087F822-3EB7-46AA-869F-61C366D14CC6}" dt="2023-11-03T21:45:50.758" v="215" actId="1076"/>
          <ac:picMkLst>
            <pc:docMk/>
            <pc:sldMk cId="1747785166" sldId="311"/>
            <ac:picMk id="14" creationId="{FA3D0D1A-FBB3-3E49-C143-33806B8B957A}"/>
          </ac:picMkLst>
        </pc:picChg>
      </pc:sldChg>
      <pc:sldChg chg="addSp modSp mod setBg">
        <pc:chgData name="Yi-Kai Chen" userId="S::kai0214@uw.edu::2757d9c9-6198-49de-a880-70cbce3dee01" providerId="AD" clId="Web-{7087F822-3EB7-46AA-869F-61C366D14CC6}" dt="2023-11-03T21:58:56.213" v="311" actId="20577"/>
        <pc:sldMkLst>
          <pc:docMk/>
          <pc:sldMk cId="528774426" sldId="312"/>
        </pc:sldMkLst>
        <pc:spChg chg="mod">
          <ac:chgData name="Yi-Kai Chen" userId="S::kai0214@uw.edu::2757d9c9-6198-49de-a880-70cbce3dee01" providerId="AD" clId="Web-{7087F822-3EB7-46AA-869F-61C366D14CC6}" dt="2023-11-03T21:58:56.213" v="311" actId="20577"/>
          <ac:spMkLst>
            <pc:docMk/>
            <pc:sldMk cId="528774426" sldId="312"/>
            <ac:spMk id="3" creationId="{1D8D2F46-93A6-A52C-FAC1-9373BD747CD1}"/>
          </ac:spMkLst>
        </pc:spChg>
        <pc:spChg chg="add mod ord">
          <ac:chgData name="Yi-Kai Chen" userId="S::kai0214@uw.edu::2757d9c9-6198-49de-a880-70cbce3dee01" providerId="AD" clId="Web-{7087F822-3EB7-46AA-869F-61C366D14CC6}" dt="2023-11-03T21:22:13.585" v="97" actId="1076"/>
          <ac:spMkLst>
            <pc:docMk/>
            <pc:sldMk cId="528774426" sldId="312"/>
            <ac:spMk id="4" creationId="{8B93835D-C566-EFB2-65E0-7821C125F39D}"/>
          </ac:spMkLst>
        </pc:spChg>
        <pc:spChg chg="mod">
          <ac:chgData name="Yi-Kai Chen" userId="S::kai0214@uw.edu::2757d9c9-6198-49de-a880-70cbce3dee01" providerId="AD" clId="Web-{7087F822-3EB7-46AA-869F-61C366D14CC6}" dt="2023-11-03T21:08:38.957" v="84" actId="20577"/>
          <ac:spMkLst>
            <pc:docMk/>
            <pc:sldMk cId="528774426" sldId="312"/>
            <ac:spMk id="7" creationId="{00000000-0000-0000-0000-000000000000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40:54.486" v="202" actId="1076"/>
        <pc:sldMkLst>
          <pc:docMk/>
          <pc:sldMk cId="1062469851" sldId="315"/>
        </pc:sldMkLst>
        <pc:spChg chg="mod">
          <ac:chgData name="Yi-Kai Chen" userId="S::kai0214@uw.edu::2757d9c9-6198-49de-a880-70cbce3dee01" providerId="AD" clId="Web-{7087F822-3EB7-46AA-869F-61C366D14CC6}" dt="2023-11-03T21:40:54.486" v="202" actId="1076"/>
          <ac:spMkLst>
            <pc:docMk/>
            <pc:sldMk cId="1062469851" sldId="315"/>
            <ac:spMk id="2" creationId="{234C1B77-D004-73D1-5EFC-D490DC66C039}"/>
          </ac:spMkLst>
        </pc:spChg>
        <pc:spChg chg="mod">
          <ac:chgData name="Yi-Kai Chen" userId="S::kai0214@uw.edu::2757d9c9-6198-49de-a880-70cbce3dee01" providerId="AD" clId="Web-{7087F822-3EB7-46AA-869F-61C366D14CC6}" dt="2023-11-03T21:39:35.218" v="190" actId="1076"/>
          <ac:spMkLst>
            <pc:docMk/>
            <pc:sldMk cId="1062469851" sldId="315"/>
            <ac:spMk id="3" creationId="{BEBD8D4B-DD3F-2A0B-942F-8B3346877F01}"/>
          </ac:spMkLst>
        </pc:spChg>
        <pc:spChg chg="add ord">
          <ac:chgData name="Yi-Kai Chen" userId="S::kai0214@uw.edu::2757d9c9-6198-49de-a880-70cbce3dee01" providerId="AD" clId="Web-{7087F822-3EB7-46AA-869F-61C366D14CC6}" dt="2023-11-03T21:39:24.702" v="187"/>
          <ac:spMkLst>
            <pc:docMk/>
            <pc:sldMk cId="1062469851" sldId="315"/>
            <ac:spMk id="6" creationId="{75BDA612-0934-1EC6-60AD-88940C059A84}"/>
          </ac:spMkLst>
        </pc:spChg>
      </pc:sldChg>
      <pc:sldChg chg="modSp">
        <pc:chgData name="Yi-Kai Chen" userId="S::kai0214@uw.edu::2757d9c9-6198-49de-a880-70cbce3dee01" providerId="AD" clId="Web-{7087F822-3EB7-46AA-869F-61C366D14CC6}" dt="2023-11-03T21:08:28.582" v="81" actId="14100"/>
        <pc:sldMkLst>
          <pc:docMk/>
          <pc:sldMk cId="4120059667" sldId="316"/>
        </pc:sldMkLst>
        <pc:spChg chg="mod">
          <ac:chgData name="Yi-Kai Chen" userId="S::kai0214@uw.edu::2757d9c9-6198-49de-a880-70cbce3dee01" providerId="AD" clId="Web-{7087F822-3EB7-46AA-869F-61C366D14CC6}" dt="2023-11-03T21:08:28.582" v="81" actId="14100"/>
          <ac:spMkLst>
            <pc:docMk/>
            <pc:sldMk cId="4120059667" sldId="316"/>
            <ac:spMk id="1035" creationId="{D0007B15-880A-F484-6657-EFF8F5E25D90}"/>
          </ac:spMkLst>
        </pc:spChg>
      </pc:sldChg>
      <pc:sldChg chg="addSp modSp mod setBg">
        <pc:chgData name="Yi-Kai Chen" userId="S::kai0214@uw.edu::2757d9c9-6198-49de-a880-70cbce3dee01" providerId="AD" clId="Web-{7087F822-3EB7-46AA-869F-61C366D14CC6}" dt="2023-11-03T21:23:43.978" v="121"/>
        <pc:sldMkLst>
          <pc:docMk/>
          <pc:sldMk cId="3399874424" sldId="317"/>
        </pc:sldMkLst>
        <pc:spChg chg="mod">
          <ac:chgData name="Yi-Kai Chen" userId="S::kai0214@uw.edu::2757d9c9-6198-49de-a880-70cbce3dee01" providerId="AD" clId="Web-{7087F822-3EB7-46AA-869F-61C366D14CC6}" dt="2023-11-03T21:22:35.211" v="101" actId="1076"/>
          <ac:spMkLst>
            <pc:docMk/>
            <pc:sldMk cId="3399874424" sldId="317"/>
            <ac:spMk id="3" creationId="{00000000-0000-0000-0000-000000000000}"/>
          </ac:spMkLst>
        </pc:spChg>
        <pc:spChg chg="add ord">
          <ac:chgData name="Yi-Kai Chen" userId="S::kai0214@uw.edu::2757d9c9-6198-49de-a880-70cbce3dee01" providerId="AD" clId="Web-{7087F822-3EB7-46AA-869F-61C366D14CC6}" dt="2023-11-03T21:22:25.835" v="99"/>
          <ac:spMkLst>
            <pc:docMk/>
            <pc:sldMk cId="3399874424" sldId="317"/>
            <ac:spMk id="7" creationId="{A38B3D16-9218-5EC3-C1C6-039E670F3B60}"/>
          </ac:spMkLst>
        </pc:spChg>
        <pc:spChg chg="mod">
          <ac:chgData name="Yi-Kai Chen" userId="S::kai0214@uw.edu::2757d9c9-6198-49de-a880-70cbce3dee01" providerId="AD" clId="Web-{7087F822-3EB7-46AA-869F-61C366D14CC6}" dt="2023-11-03T21:23:00.883" v="113" actId="20577"/>
          <ac:spMkLst>
            <pc:docMk/>
            <pc:sldMk cId="3399874424" sldId="317"/>
            <ac:spMk id="8" creationId="{1127394F-377E-8B5B-75FE-BE36E4EA8117}"/>
          </ac:spMkLst>
        </pc:spChg>
        <pc:picChg chg="mod">
          <ac:chgData name="Yi-Kai Chen" userId="S::kai0214@uw.edu::2757d9c9-6198-49de-a880-70cbce3dee01" providerId="AD" clId="Web-{7087F822-3EB7-46AA-869F-61C366D14CC6}" dt="2023-11-03T21:23:39.837" v="120" actId="1076"/>
          <ac:picMkLst>
            <pc:docMk/>
            <pc:sldMk cId="3399874424" sldId="317"/>
            <ac:picMk id="6" creationId="{22D4BDC0-76E9-AFE9-D303-BE172D7EE053}"/>
          </ac:picMkLst>
        </pc:picChg>
      </pc:sldChg>
      <pc:sldChg chg="addSp modSp mod setBg">
        <pc:chgData name="Yi-Kai Chen" userId="S::kai0214@uw.edu::2757d9c9-6198-49de-a880-70cbce3dee01" providerId="AD" clId="Web-{7087F822-3EB7-46AA-869F-61C366D14CC6}" dt="2023-11-03T21:23:34.962" v="119"/>
        <pc:sldMkLst>
          <pc:docMk/>
          <pc:sldMk cId="3938599207" sldId="318"/>
        </pc:sldMkLst>
        <pc:spChg chg="mod">
          <ac:chgData name="Yi-Kai Chen" userId="S::kai0214@uw.edu::2757d9c9-6198-49de-a880-70cbce3dee01" providerId="AD" clId="Web-{7087F822-3EB7-46AA-869F-61C366D14CC6}" dt="2023-11-03T21:23:29.868" v="118" actId="1076"/>
          <ac:spMkLst>
            <pc:docMk/>
            <pc:sldMk cId="3938599207" sldId="318"/>
            <ac:spMk id="3" creationId="{BEBD8D4B-DD3F-2A0B-942F-8B3346877F01}"/>
          </ac:spMkLst>
        </pc:spChg>
        <pc:spChg chg="add ord">
          <ac:chgData name="Yi-Kai Chen" userId="S::kai0214@uw.edu::2757d9c9-6198-49de-a880-70cbce3dee01" providerId="AD" clId="Web-{7087F822-3EB7-46AA-869F-61C366D14CC6}" dt="2023-11-03T21:23:19.274" v="115"/>
          <ac:spMkLst>
            <pc:docMk/>
            <pc:sldMk cId="3938599207" sldId="318"/>
            <ac:spMk id="4" creationId="{780DD243-DD84-9B20-5983-30C9919CF542}"/>
          </ac:spMkLst>
        </pc:spChg>
      </pc:sldChg>
      <pc:sldChg chg="mod setBg">
        <pc:chgData name="Yi-Kai Chen" userId="S::kai0214@uw.edu::2757d9c9-6198-49de-a880-70cbce3dee01" providerId="AD" clId="Web-{7087F822-3EB7-46AA-869F-61C366D14CC6}" dt="2023-11-03T21:39:39.437" v="191"/>
        <pc:sldMkLst>
          <pc:docMk/>
          <pc:sldMk cId="902120885" sldId="322"/>
        </pc:sldMkLst>
      </pc:sldChg>
      <pc:sldChg chg="modSp">
        <pc:chgData name="Yi-Kai Chen" userId="S::kai0214@uw.edu::2757d9c9-6198-49de-a880-70cbce3dee01" providerId="AD" clId="Web-{7087F822-3EB7-46AA-869F-61C366D14CC6}" dt="2023-11-03T21:50:52.077" v="241" actId="14100"/>
        <pc:sldMkLst>
          <pc:docMk/>
          <pc:sldMk cId="2974929438" sldId="328"/>
        </pc:sldMkLst>
        <pc:spChg chg="mod">
          <ac:chgData name="Yi-Kai Chen" userId="S::kai0214@uw.edu::2757d9c9-6198-49de-a880-70cbce3dee01" providerId="AD" clId="Web-{7087F822-3EB7-46AA-869F-61C366D14CC6}" dt="2023-11-03T21:50:52.077" v="241" actId="14100"/>
          <ac:spMkLst>
            <pc:docMk/>
            <pc:sldMk cId="2974929438" sldId="328"/>
            <ac:spMk id="35" creationId="{DA574D93-523D-C838-4F30-D8224DDB3D7F}"/>
          </ac:spMkLst>
        </pc:spChg>
      </pc:sldChg>
      <pc:sldChg chg="addSp">
        <pc:chgData name="Yi-Kai Chen" userId="S::kai0214@uw.edu::2757d9c9-6198-49de-a880-70cbce3dee01" providerId="AD" clId="Web-{7087F822-3EB7-46AA-869F-61C366D14CC6}" dt="2023-11-03T21:59:16.995" v="313"/>
        <pc:sldMkLst>
          <pc:docMk/>
          <pc:sldMk cId="3506535078" sldId="329"/>
        </pc:sldMkLst>
        <pc:spChg chg="add">
          <ac:chgData name="Yi-Kai Chen" userId="S::kai0214@uw.edu::2757d9c9-6198-49de-a880-70cbce3dee01" providerId="AD" clId="Web-{7087F822-3EB7-46AA-869F-61C366D14CC6}" dt="2023-11-03T21:59:16.995" v="313"/>
          <ac:spMkLst>
            <pc:docMk/>
            <pc:sldMk cId="3506535078" sldId="329"/>
            <ac:spMk id="16" creationId="{5A54F6E6-3A8A-E2C5-054A-10ACE427BAFF}"/>
          </ac:spMkLst>
        </pc:spChg>
      </pc:sldChg>
      <pc:sldChg chg="addSp modSp add del ord replId">
        <pc:chgData name="Yi-Kai Chen" userId="S::kai0214@uw.edu::2757d9c9-6198-49de-a880-70cbce3dee01" providerId="AD" clId="Web-{7087F822-3EB7-46AA-869F-61C366D14CC6}" dt="2023-11-03T21:58:51.073" v="309"/>
        <pc:sldMkLst>
          <pc:docMk/>
          <pc:sldMk cId="2639739292" sldId="331"/>
        </pc:sldMkLst>
        <pc:spChg chg="mod">
          <ac:chgData name="Yi-Kai Chen" userId="S::kai0214@uw.edu::2757d9c9-6198-49de-a880-70cbce3dee01" providerId="AD" clId="Web-{7087F822-3EB7-46AA-869F-61C366D14CC6}" dt="2023-11-03T21:46:35.571" v="223" actId="1076"/>
          <ac:spMkLst>
            <pc:docMk/>
            <pc:sldMk cId="2639739292" sldId="331"/>
            <ac:spMk id="3" creationId="{1D8D2F46-93A6-A52C-FAC1-9373BD747CD1}"/>
          </ac:spMkLst>
        </pc:spChg>
        <pc:spChg chg="mod">
          <ac:chgData name="Yi-Kai Chen" userId="S::kai0214@uw.edu::2757d9c9-6198-49de-a880-70cbce3dee01" providerId="AD" clId="Web-{7087F822-3EB7-46AA-869F-61C366D14CC6}" dt="2023-11-03T21:51:01.109" v="242" actId="1076"/>
          <ac:spMkLst>
            <pc:docMk/>
            <pc:sldMk cId="2639739292" sldId="331"/>
            <ac:spMk id="4" creationId="{8B93835D-C566-EFB2-65E0-7821C125F39D}"/>
          </ac:spMkLst>
        </pc:spChg>
        <pc:spChg chg="add mod">
          <ac:chgData name="Yi-Kai Chen" userId="S::kai0214@uw.edu::2757d9c9-6198-49de-a880-70cbce3dee01" providerId="AD" clId="Web-{7087F822-3EB7-46AA-869F-61C366D14CC6}" dt="2023-11-03T21:46:56.197" v="227" actId="20577"/>
          <ac:spMkLst>
            <pc:docMk/>
            <pc:sldMk cId="2639739292" sldId="331"/>
            <ac:spMk id="5" creationId="{4AB5CD50-A9B1-4555-C1B1-27A02D9F9F85}"/>
          </ac:spMkLst>
        </pc:spChg>
        <pc:spChg chg="mod">
          <ac:chgData name="Yi-Kai Chen" userId="S::kai0214@uw.edu::2757d9c9-6198-49de-a880-70cbce3dee01" providerId="AD" clId="Web-{7087F822-3EB7-46AA-869F-61C366D14CC6}" dt="2023-11-03T21:51:08.437" v="244" actId="1076"/>
          <ac:spMkLst>
            <pc:docMk/>
            <pc:sldMk cId="2639739292" sldId="331"/>
            <ac:spMk id="7" creationId="{00000000-0000-0000-0000-000000000000}"/>
          </ac:spMkLst>
        </pc:spChg>
        <pc:spChg chg="add mod">
          <ac:chgData name="Yi-Kai Chen" userId="S::kai0214@uw.edu::2757d9c9-6198-49de-a880-70cbce3dee01" providerId="AD" clId="Web-{7087F822-3EB7-46AA-869F-61C366D14CC6}" dt="2023-11-03T21:49:33.216" v="240" actId="20577"/>
          <ac:spMkLst>
            <pc:docMk/>
            <pc:sldMk cId="2639739292" sldId="331"/>
            <ac:spMk id="9" creationId="{B8D5098B-2414-172C-5A2A-273B3EAA6B99}"/>
          </ac:spMkLst>
        </pc:spChg>
        <pc:picChg chg="add mod">
          <ac:chgData name="Yi-Kai Chen" userId="S::kai0214@uw.edu::2757d9c9-6198-49de-a880-70cbce3dee01" providerId="AD" clId="Web-{7087F822-3EB7-46AA-869F-61C366D14CC6}" dt="2023-11-03T21:52:00.641" v="245" actId="1076"/>
          <ac:picMkLst>
            <pc:docMk/>
            <pc:sldMk cId="2639739292" sldId="331"/>
            <ac:picMk id="6" creationId="{E24F4B2B-FA48-1C68-18FE-D025903463F2}"/>
          </ac:picMkLst>
        </pc:picChg>
      </pc:sldChg>
      <pc:sldChg chg="add del replId">
        <pc:chgData name="Yi-Kai Chen" userId="S::kai0214@uw.edu::2757d9c9-6198-49de-a880-70cbce3dee01" providerId="AD" clId="Web-{7087F822-3EB7-46AA-869F-61C366D14CC6}" dt="2023-11-03T21:54:53.552" v="247"/>
        <pc:sldMkLst>
          <pc:docMk/>
          <pc:sldMk cId="2318210453" sldId="332"/>
        </pc:sldMkLst>
      </pc:sldChg>
      <pc:sldChg chg="delSp modSp add replId">
        <pc:chgData name="Yi-Kai Chen" userId="S::kai0214@uw.edu::2757d9c9-6198-49de-a880-70cbce3dee01" providerId="AD" clId="Web-{7087F822-3EB7-46AA-869F-61C366D14CC6}" dt="2023-11-03T21:58:19.697" v="303"/>
        <pc:sldMkLst>
          <pc:docMk/>
          <pc:sldMk cId="1501510552" sldId="333"/>
        </pc:sldMkLst>
        <pc:spChg chg="mod">
          <ac:chgData name="Yi-Kai Chen" userId="S::kai0214@uw.edu::2757d9c9-6198-49de-a880-70cbce3dee01" providerId="AD" clId="Web-{7087F822-3EB7-46AA-869F-61C366D14CC6}" dt="2023-11-03T21:56:25.976" v="257" actId="20577"/>
          <ac:spMkLst>
            <pc:docMk/>
            <pc:sldMk cId="1501510552" sldId="333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7087F822-3EB7-46AA-869F-61C366D14CC6}" dt="2023-11-03T21:58:14.587" v="302" actId="20577"/>
          <ac:spMkLst>
            <pc:docMk/>
            <pc:sldMk cId="1501510552" sldId="333"/>
            <ac:spMk id="8" creationId="{1127394F-377E-8B5B-75FE-BE36E4EA8117}"/>
          </ac:spMkLst>
        </pc:spChg>
        <pc:picChg chg="del">
          <ac:chgData name="Yi-Kai Chen" userId="S::kai0214@uw.edu::2757d9c9-6198-49de-a880-70cbce3dee01" providerId="AD" clId="Web-{7087F822-3EB7-46AA-869F-61C366D14CC6}" dt="2023-11-03T21:58:19.697" v="303"/>
          <ac:picMkLst>
            <pc:docMk/>
            <pc:sldMk cId="1501510552" sldId="333"/>
            <ac:picMk id="6" creationId="{22D4BDC0-76E9-AFE9-D303-BE172D7EE053}"/>
          </ac:picMkLst>
        </pc:picChg>
      </pc:sldChg>
    </pc:docChg>
  </pc:docChgLst>
  <pc:docChgLst>
    <pc:chgData name="Yi-Kai Chen" userId="S::kai0214@uw.edu::2757d9c9-6198-49de-a880-70cbce3dee01" providerId="AD" clId="Web-{D670BB96-3D43-467C-A247-DEC0055F828D}"/>
    <pc:docChg chg="addSld modSld">
      <pc:chgData name="Yi-Kai Chen" userId="S::kai0214@uw.edu::2757d9c9-6198-49de-a880-70cbce3dee01" providerId="AD" clId="Web-{D670BB96-3D43-467C-A247-DEC0055F828D}" dt="2023-11-02T23:09:19.751" v="359" actId="20577"/>
      <pc:docMkLst>
        <pc:docMk/>
      </pc:docMkLst>
      <pc:sldChg chg="modSp">
        <pc:chgData name="Yi-Kai Chen" userId="S::kai0214@uw.edu::2757d9c9-6198-49de-a880-70cbce3dee01" providerId="AD" clId="Web-{D670BB96-3D43-467C-A247-DEC0055F828D}" dt="2023-11-02T22:58:33.902" v="214" actId="20577"/>
        <pc:sldMkLst>
          <pc:docMk/>
          <pc:sldMk cId="0" sldId="259"/>
        </pc:sldMkLst>
        <pc:spChg chg="mod">
          <ac:chgData name="Yi-Kai Chen" userId="S::kai0214@uw.edu::2757d9c9-6198-49de-a880-70cbce3dee01" providerId="AD" clId="Web-{D670BB96-3D43-467C-A247-DEC0055F828D}" dt="2023-11-02T22:58:33.902" v="214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Yi-Kai Chen" userId="S::kai0214@uw.edu::2757d9c9-6198-49de-a880-70cbce3dee01" providerId="AD" clId="Web-{D670BB96-3D43-467C-A247-DEC0055F828D}" dt="2023-11-02T23:09:19.751" v="359" actId="20577"/>
        <pc:sldMkLst>
          <pc:docMk/>
          <pc:sldMk cId="1886940249" sldId="272"/>
        </pc:sldMkLst>
        <pc:spChg chg="mod">
          <ac:chgData name="Yi-Kai Chen" userId="S::kai0214@uw.edu::2757d9c9-6198-49de-a880-70cbce3dee01" providerId="AD" clId="Web-{D670BB96-3D43-467C-A247-DEC0055F828D}" dt="2023-11-02T23:09:19.751" v="359" actId="20577"/>
          <ac:spMkLst>
            <pc:docMk/>
            <pc:sldMk cId="1886940249" sldId="272"/>
            <ac:spMk id="12" creationId="{54082D22-89AF-5004-A7A9-5CE73AA4C27B}"/>
          </ac:spMkLst>
        </pc:spChg>
      </pc:sldChg>
      <pc:sldChg chg="modSp">
        <pc:chgData name="Yi-Kai Chen" userId="S::kai0214@uw.edu::2757d9c9-6198-49de-a880-70cbce3dee01" providerId="AD" clId="Web-{D670BB96-3D43-467C-A247-DEC0055F828D}" dt="2023-11-02T22:57:32.882" v="208" actId="1076"/>
        <pc:sldMkLst>
          <pc:docMk/>
          <pc:sldMk cId="1068984013" sldId="273"/>
        </pc:sldMkLst>
        <pc:spChg chg="mod">
          <ac:chgData name="Yi-Kai Chen" userId="S::kai0214@uw.edu::2757d9c9-6198-49de-a880-70cbce3dee01" providerId="AD" clId="Web-{D670BB96-3D43-467C-A247-DEC0055F828D}" dt="2023-11-02T22:57:32.882" v="208" actId="1076"/>
          <ac:spMkLst>
            <pc:docMk/>
            <pc:sldMk cId="1068984013" sldId="273"/>
            <ac:spMk id="7" creationId="{FC4BBDB8-8E14-9B4F-C83A-DF3AF9050291}"/>
          </ac:spMkLst>
        </pc:spChg>
        <pc:spChg chg="mod">
          <ac:chgData name="Yi-Kai Chen" userId="S::kai0214@uw.edu::2757d9c9-6198-49de-a880-70cbce3dee01" providerId="AD" clId="Web-{D670BB96-3D43-467C-A247-DEC0055F828D}" dt="2023-11-02T22:57:27.476" v="207" actId="1076"/>
          <ac:spMkLst>
            <pc:docMk/>
            <pc:sldMk cId="1068984013" sldId="273"/>
            <ac:spMk id="10" creationId="{00000000-0000-0000-0000-000000000000}"/>
          </ac:spMkLst>
        </pc:spChg>
      </pc:sldChg>
      <pc:sldChg chg="modSp">
        <pc:chgData name="Yi-Kai Chen" userId="S::kai0214@uw.edu::2757d9c9-6198-49de-a880-70cbce3dee01" providerId="AD" clId="Web-{D670BB96-3D43-467C-A247-DEC0055F828D}" dt="2023-11-02T23:06:08.198" v="330" actId="20577"/>
        <pc:sldMkLst>
          <pc:docMk/>
          <pc:sldMk cId="1036481898" sldId="280"/>
        </pc:sldMkLst>
        <pc:spChg chg="mod">
          <ac:chgData name="Yi-Kai Chen" userId="S::kai0214@uw.edu::2757d9c9-6198-49de-a880-70cbce3dee01" providerId="AD" clId="Web-{D670BB96-3D43-467C-A247-DEC0055F828D}" dt="2023-11-02T23:06:08.198" v="330" actId="20577"/>
          <ac:spMkLst>
            <pc:docMk/>
            <pc:sldMk cId="1036481898" sldId="280"/>
            <ac:spMk id="6" creationId="{85DF825E-F4DA-EC95-0CB6-4F8E4354FD6C}"/>
          </ac:spMkLst>
        </pc:spChg>
      </pc:sldChg>
      <pc:sldChg chg="addSp modSp">
        <pc:chgData name="Yi-Kai Chen" userId="S::kai0214@uw.edu::2757d9c9-6198-49de-a880-70cbce3dee01" providerId="AD" clId="Web-{D670BB96-3D43-467C-A247-DEC0055F828D}" dt="2023-11-02T23:07:23.591" v="347" actId="20577"/>
        <pc:sldMkLst>
          <pc:docMk/>
          <pc:sldMk cId="2559131014" sldId="281"/>
        </pc:sldMkLst>
        <pc:spChg chg="add mod">
          <ac:chgData name="Yi-Kai Chen" userId="S::kai0214@uw.edu::2757d9c9-6198-49de-a880-70cbce3dee01" providerId="AD" clId="Web-{D670BB96-3D43-467C-A247-DEC0055F828D}" dt="2023-11-02T23:07:23.591" v="347" actId="20577"/>
          <ac:spMkLst>
            <pc:docMk/>
            <pc:sldMk cId="2559131014" sldId="281"/>
            <ac:spMk id="3" creationId="{BEBD8D4B-DD3F-2A0B-942F-8B3346877F01}"/>
          </ac:spMkLst>
        </pc:spChg>
        <pc:picChg chg="add mod">
          <ac:chgData name="Yi-Kai Chen" userId="S::kai0214@uw.edu::2757d9c9-6198-49de-a880-70cbce3dee01" providerId="AD" clId="Web-{D670BB96-3D43-467C-A247-DEC0055F828D}" dt="2023-11-02T23:07:19.950" v="345" actId="14100"/>
          <ac:picMkLst>
            <pc:docMk/>
            <pc:sldMk cId="2559131014" sldId="281"/>
            <ac:picMk id="4" creationId="{3D459097-AF8C-A535-6D4A-094644BF5B93}"/>
          </ac:picMkLst>
        </pc:picChg>
      </pc:sldChg>
      <pc:sldChg chg="modSp add replId">
        <pc:chgData name="Yi-Kai Chen" userId="S::kai0214@uw.edu::2757d9c9-6198-49de-a880-70cbce3dee01" providerId="AD" clId="Web-{D670BB96-3D43-467C-A247-DEC0055F828D}" dt="2023-11-02T23:05:04.383" v="296" actId="1076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D670BB96-3D43-467C-A247-DEC0055F828D}" dt="2023-11-02T23:00:55.875" v="228" actId="20577"/>
          <ac:spMkLst>
            <pc:docMk/>
            <pc:sldMk cId="1991642088" sldId="283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D670BB96-3D43-467C-A247-DEC0055F828D}" dt="2023-11-02T23:05:04.383" v="296" actId="1076"/>
          <ac:spMkLst>
            <pc:docMk/>
            <pc:sldMk cId="1991642088" sldId="283"/>
            <ac:spMk id="6" creationId="{85DF825E-F4DA-EC95-0CB6-4F8E4354FD6C}"/>
          </ac:spMkLst>
        </pc:spChg>
      </pc:sldChg>
    </pc:docChg>
  </pc:docChgLst>
  <pc:docChgLst>
    <pc:chgData name="Yi-Kai Chen" userId="S::kai0214@uw.edu::2757d9c9-6198-49de-a880-70cbce3dee01" providerId="AD" clId="Web-{79609253-16A5-4DD7-A1E6-2D4970CCC545}"/>
    <pc:docChg chg="addSld modSld sldOrd">
      <pc:chgData name="Yi-Kai Chen" userId="S::kai0214@uw.edu::2757d9c9-6198-49de-a880-70cbce3dee01" providerId="AD" clId="Web-{79609253-16A5-4DD7-A1E6-2D4970CCC545}" dt="2023-11-02T23:34:29.879" v="76" actId="20577"/>
      <pc:docMkLst>
        <pc:docMk/>
      </pc:docMkLst>
      <pc:sldChg chg="modSp ord">
        <pc:chgData name="Yi-Kai Chen" userId="S::kai0214@uw.edu::2757d9c9-6198-49de-a880-70cbce3dee01" providerId="AD" clId="Web-{79609253-16A5-4DD7-A1E6-2D4970CCC545}" dt="2023-11-02T23:34:29.879" v="76" actId="20577"/>
        <pc:sldMkLst>
          <pc:docMk/>
          <pc:sldMk cId="0" sldId="258"/>
        </pc:sldMkLst>
        <pc:spChg chg="mod">
          <ac:chgData name="Yi-Kai Chen" userId="S::kai0214@uw.edu::2757d9c9-6198-49de-a880-70cbce3dee01" providerId="AD" clId="Web-{79609253-16A5-4DD7-A1E6-2D4970CCC545}" dt="2023-11-02T23:34:29.879" v="76" actId="20577"/>
          <ac:spMkLst>
            <pc:docMk/>
            <pc:sldMk cId="0" sldId="258"/>
            <ac:spMk id="12" creationId="{0294658A-B8B0-E2FF-AA41-661553F41EB3}"/>
          </ac:spMkLst>
        </pc:spChg>
      </pc:sldChg>
      <pc:sldChg chg="modSp">
        <pc:chgData name="Yi-Kai Chen" userId="S::kai0214@uw.edu::2757d9c9-6198-49de-a880-70cbce3dee01" providerId="AD" clId="Web-{79609253-16A5-4DD7-A1E6-2D4970CCC545}" dt="2023-11-02T23:27:01.289" v="66" actId="20577"/>
        <pc:sldMkLst>
          <pc:docMk/>
          <pc:sldMk cId="2058548537" sldId="275"/>
        </pc:sldMkLst>
        <pc:spChg chg="mod">
          <ac:chgData name="Yi-Kai Chen" userId="S::kai0214@uw.edu::2757d9c9-6198-49de-a880-70cbce3dee01" providerId="AD" clId="Web-{79609253-16A5-4DD7-A1E6-2D4970CCC545}" dt="2023-11-02T23:27:01.289" v="66" actId="20577"/>
          <ac:spMkLst>
            <pc:docMk/>
            <pc:sldMk cId="2058548537" sldId="275"/>
            <ac:spMk id="9" creationId="{B06DBA66-0DD4-84C1-2BB7-8D20DED97594}"/>
          </ac:spMkLst>
        </pc:spChg>
      </pc:sldChg>
      <pc:sldChg chg="addSp delSp modSp">
        <pc:chgData name="Yi-Kai Chen" userId="S::kai0214@uw.edu::2757d9c9-6198-49de-a880-70cbce3dee01" providerId="AD" clId="Web-{79609253-16A5-4DD7-A1E6-2D4970CCC545}" dt="2023-11-02T23:22:31.891" v="56" actId="20577"/>
        <pc:sldMkLst>
          <pc:docMk/>
          <pc:sldMk cId="1991642088" sldId="283"/>
        </pc:sldMkLst>
        <pc:spChg chg="del mod">
          <ac:chgData name="Yi-Kai Chen" userId="S::kai0214@uw.edu::2757d9c9-6198-49de-a880-70cbce3dee01" providerId="AD" clId="Web-{79609253-16A5-4DD7-A1E6-2D4970CCC545}" dt="2023-11-02T23:12:08.968" v="10"/>
          <ac:spMkLst>
            <pc:docMk/>
            <pc:sldMk cId="1991642088" sldId="283"/>
            <ac:spMk id="6" creationId="{85DF825E-F4DA-EC95-0CB6-4F8E4354FD6C}"/>
          </ac:spMkLst>
        </pc:spChg>
        <pc:spChg chg="add mod">
          <ac:chgData name="Yi-Kai Chen" userId="S::kai0214@uw.edu::2757d9c9-6198-49de-a880-70cbce3dee01" providerId="AD" clId="Web-{79609253-16A5-4DD7-A1E6-2D4970CCC545}" dt="2023-11-02T23:22:31.891" v="56" actId="20577"/>
          <ac:spMkLst>
            <pc:docMk/>
            <pc:sldMk cId="1991642088" sldId="283"/>
            <ac:spMk id="7" creationId="{1FE63499-24E9-8572-2A9F-9FEB2808EDF7}"/>
          </ac:spMkLst>
        </pc:spChg>
      </pc:sldChg>
      <pc:sldChg chg="modSp add replId">
        <pc:chgData name="Yi-Kai Chen" userId="S::kai0214@uw.edu::2757d9c9-6198-49de-a880-70cbce3dee01" providerId="AD" clId="Web-{79609253-16A5-4DD7-A1E6-2D4970CCC545}" dt="2023-11-02T23:13:28.673" v="22" actId="20577"/>
        <pc:sldMkLst>
          <pc:docMk/>
          <pc:sldMk cId="1134486220" sldId="284"/>
        </pc:sldMkLst>
        <pc:spChg chg="mod">
          <ac:chgData name="Yi-Kai Chen" userId="S::kai0214@uw.edu::2757d9c9-6198-49de-a880-70cbce3dee01" providerId="AD" clId="Web-{79609253-16A5-4DD7-A1E6-2D4970CCC545}" dt="2023-11-02T23:13:25.361" v="20" actId="20577"/>
          <ac:spMkLst>
            <pc:docMk/>
            <pc:sldMk cId="1134486220" sldId="284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79609253-16A5-4DD7-A1E6-2D4970CCC545}" dt="2023-11-02T23:13:28.673" v="22" actId="20577"/>
          <ac:spMkLst>
            <pc:docMk/>
            <pc:sldMk cId="1134486220" sldId="284"/>
            <ac:spMk id="7" creationId="{1FE63499-24E9-8572-2A9F-9FEB2808EDF7}"/>
          </ac:spMkLst>
        </pc:spChg>
      </pc:sldChg>
      <pc:sldChg chg="modSp add replId">
        <pc:chgData name="Yi-Kai Chen" userId="S::kai0214@uw.edu::2757d9c9-6198-49de-a880-70cbce3dee01" providerId="AD" clId="Web-{79609253-16A5-4DD7-A1E6-2D4970CCC545}" dt="2023-11-02T23:14:16.706" v="41" actId="20577"/>
        <pc:sldMkLst>
          <pc:docMk/>
          <pc:sldMk cId="408015995" sldId="285"/>
        </pc:sldMkLst>
        <pc:spChg chg="mod">
          <ac:chgData name="Yi-Kai Chen" userId="S::kai0214@uw.edu::2757d9c9-6198-49de-a880-70cbce3dee01" providerId="AD" clId="Web-{79609253-16A5-4DD7-A1E6-2D4970CCC545}" dt="2023-11-02T23:14:10.596" v="39" actId="20577"/>
          <ac:spMkLst>
            <pc:docMk/>
            <pc:sldMk cId="408015995" sldId="285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79609253-16A5-4DD7-A1E6-2D4970CCC545}" dt="2023-11-02T23:14:16.706" v="41" actId="20577"/>
          <ac:spMkLst>
            <pc:docMk/>
            <pc:sldMk cId="408015995" sldId="285"/>
            <ac:spMk id="7" creationId="{1FE63499-24E9-8572-2A9F-9FEB2808EDF7}"/>
          </ac:spMkLst>
        </pc:spChg>
      </pc:sldChg>
    </pc:docChg>
  </pc:docChgLst>
  <pc:docChgLst>
    <pc:chgData name="Hezekiah Shanu" userId="S::hmrust24@uw.edu::ed839b9d-8a96-4270-aaf1-19377191f40a" providerId="AD" clId="Web-{A492FC68-DE7B-428C-B103-1A7EAD74B368}"/>
    <pc:docChg chg="addSld modSld sldOrd">
      <pc:chgData name="Hezekiah Shanu" userId="S::hmrust24@uw.edu::ed839b9d-8a96-4270-aaf1-19377191f40a" providerId="AD" clId="Web-{A492FC68-DE7B-428C-B103-1A7EAD74B368}" dt="2023-11-03T16:31:13.266" v="3197" actId="1076"/>
      <pc:docMkLst>
        <pc:docMk/>
      </pc:docMkLst>
      <pc:sldChg chg="addSp delSp modSp add ord replId">
        <pc:chgData name="Hezekiah Shanu" userId="S::hmrust24@uw.edu::ed839b9d-8a96-4270-aaf1-19377191f40a" providerId="AD" clId="Web-{A492FC68-DE7B-428C-B103-1A7EAD74B368}" dt="2023-11-03T16:30:09.858" v="2475"/>
        <pc:sldMkLst>
          <pc:docMk/>
          <pc:sldMk cId="2363785974" sldId="295"/>
        </pc:sldMkLst>
        <pc:spChg chg="mod">
          <ac:chgData name="Hezekiah Shanu" userId="S::hmrust24@uw.edu::ed839b9d-8a96-4270-aaf1-19377191f40a" providerId="AD" clId="Web-{A492FC68-DE7B-428C-B103-1A7EAD74B368}" dt="2023-11-03T16:28:44.513" v="2399" actId="20577"/>
          <ac:spMkLst>
            <pc:docMk/>
            <pc:sldMk cId="2363785974" sldId="295"/>
            <ac:spMk id="3" creationId="{BEBD8D4B-DD3F-2A0B-942F-8B3346877F01}"/>
          </ac:spMkLst>
        </pc:spChg>
        <pc:spChg chg="del">
          <ac:chgData name="Hezekiah Shanu" userId="S::hmrust24@uw.edu::ed839b9d-8a96-4270-aaf1-19377191f40a" providerId="AD" clId="Web-{A492FC68-DE7B-428C-B103-1A7EAD74B368}" dt="2023-11-03T05:50:44.257" v="37"/>
          <ac:spMkLst>
            <pc:docMk/>
            <pc:sldMk cId="2363785974" sldId="295"/>
            <ac:spMk id="4" creationId="{17D53705-1300-DDFB-E26B-1ACC6F90611A}"/>
          </ac:spMkLst>
        </pc:spChg>
        <pc:graphicFrameChg chg="add mod modGraphic">
          <ac:chgData name="Hezekiah Shanu" userId="S::hmrust24@uw.edu::ed839b9d-8a96-4270-aaf1-19377191f40a" providerId="AD" clId="Web-{A492FC68-DE7B-428C-B103-1A7EAD74B368}" dt="2023-11-03T16:29:55.327" v="2473"/>
          <ac:graphicFrameMkLst>
            <pc:docMk/>
            <pc:sldMk cId="2363785974" sldId="295"/>
            <ac:graphicFrameMk id="4" creationId="{C07BF992-80BB-46B2-454D-E50033B47719}"/>
          </ac:graphicFrameMkLst>
        </pc:graphicFrameChg>
        <pc:graphicFrameChg chg="add del mod">
          <ac:chgData name="Hezekiah Shanu" userId="S::hmrust24@uw.edu::ed839b9d-8a96-4270-aaf1-19377191f40a" providerId="AD" clId="Web-{A492FC68-DE7B-428C-B103-1A7EAD74B368}" dt="2023-11-03T05:51:18.727" v="40"/>
          <ac:graphicFrameMkLst>
            <pc:docMk/>
            <pc:sldMk cId="2363785974" sldId="295"/>
            <ac:graphicFrameMk id="8" creationId="{1BD02FA4-0635-B99D-210F-B82999C98F30}"/>
          </ac:graphicFrameMkLst>
        </pc:graphicFrameChg>
        <pc:graphicFrameChg chg="add del mod modGraphic">
          <ac:chgData name="Hezekiah Shanu" userId="S::hmrust24@uw.edu::ed839b9d-8a96-4270-aaf1-19377191f40a" providerId="AD" clId="Web-{A492FC68-DE7B-428C-B103-1A7EAD74B368}" dt="2023-11-03T16:27:59.715" v="2256"/>
          <ac:graphicFrameMkLst>
            <pc:docMk/>
            <pc:sldMk cId="2363785974" sldId="295"/>
            <ac:graphicFrameMk id="10" creationId="{2232E7FC-56F2-E390-8853-878A9E6199FB}"/>
          </ac:graphicFrameMkLst>
        </pc:graphicFrameChg>
        <pc:picChg chg="del">
          <ac:chgData name="Hezekiah Shanu" userId="S::hmrust24@uw.edu::ed839b9d-8a96-4270-aaf1-19377191f40a" providerId="AD" clId="Web-{A492FC68-DE7B-428C-B103-1A7EAD74B368}" dt="2023-11-03T05:50:41.225" v="35"/>
          <ac:picMkLst>
            <pc:docMk/>
            <pc:sldMk cId="2363785974" sldId="295"/>
            <ac:picMk id="5" creationId="{1B45246E-460B-7878-C9B4-5ADDC857DD64}"/>
          </ac:picMkLst>
        </pc:picChg>
        <pc:picChg chg="del">
          <ac:chgData name="Hezekiah Shanu" userId="S::hmrust24@uw.edu::ed839b9d-8a96-4270-aaf1-19377191f40a" providerId="AD" clId="Web-{A492FC68-DE7B-428C-B103-1A7EAD74B368}" dt="2023-11-03T05:50:42.897" v="36"/>
          <ac:picMkLst>
            <pc:docMk/>
            <pc:sldMk cId="2363785974" sldId="295"/>
            <ac:picMk id="6" creationId="{8627F967-D1C5-C08F-6CB3-9D939B304638}"/>
          </ac:picMkLst>
        </pc:picChg>
      </pc:sldChg>
      <pc:sldChg chg="addSp delSp modSp add replId">
        <pc:chgData name="Hezekiah Shanu" userId="S::hmrust24@uw.edu::ed839b9d-8a96-4270-aaf1-19377191f40a" providerId="AD" clId="Web-{A492FC68-DE7B-428C-B103-1A7EAD74B368}" dt="2023-11-03T16:22:12.177" v="1066"/>
        <pc:sldMkLst>
          <pc:docMk/>
          <pc:sldMk cId="242561160" sldId="297"/>
        </pc:sldMkLst>
        <pc:graphicFrameChg chg="add mod modGraphic">
          <ac:chgData name="Hezekiah Shanu" userId="S::hmrust24@uw.edu::ed839b9d-8a96-4270-aaf1-19377191f40a" providerId="AD" clId="Web-{A492FC68-DE7B-428C-B103-1A7EAD74B368}" dt="2023-11-03T16:22:12.177" v="1066"/>
          <ac:graphicFrameMkLst>
            <pc:docMk/>
            <pc:sldMk cId="242561160" sldId="297"/>
            <ac:graphicFrameMk id="4" creationId="{B439D1AF-81AE-7999-6814-81BA818208F8}"/>
          </ac:graphicFrameMkLst>
        </pc:graphicFrameChg>
        <pc:graphicFrameChg chg="del mod modGraphic">
          <ac:chgData name="Hezekiah Shanu" userId="S::hmrust24@uw.edu::ed839b9d-8a96-4270-aaf1-19377191f40a" providerId="AD" clId="Web-{A492FC68-DE7B-428C-B103-1A7EAD74B368}" dt="2023-11-03T05:59:51.918" v="752"/>
          <ac:graphicFrameMkLst>
            <pc:docMk/>
            <pc:sldMk cId="242561160" sldId="297"/>
            <ac:graphicFrameMk id="10" creationId="{2232E7FC-56F2-E390-8853-878A9E6199FB}"/>
          </ac:graphicFrameMkLst>
        </pc:graphicFrameChg>
      </pc:sldChg>
      <pc:sldChg chg="addSp delSp modSp add replId">
        <pc:chgData name="Hezekiah Shanu" userId="S::hmrust24@uw.edu::ed839b9d-8a96-4270-aaf1-19377191f40a" providerId="AD" clId="Web-{A492FC68-DE7B-428C-B103-1A7EAD74B368}" dt="2023-11-03T16:27:49.246" v="2254"/>
        <pc:sldMkLst>
          <pc:docMk/>
          <pc:sldMk cId="2704088076" sldId="300"/>
        </pc:sldMkLst>
        <pc:spChg chg="mod">
          <ac:chgData name="Hezekiah Shanu" userId="S::hmrust24@uw.edu::ed839b9d-8a96-4270-aaf1-19377191f40a" providerId="AD" clId="Web-{A492FC68-DE7B-428C-B103-1A7EAD74B368}" dt="2023-11-03T16:26:13.182" v="2225" actId="20577"/>
          <ac:spMkLst>
            <pc:docMk/>
            <pc:sldMk cId="2704088076" sldId="300"/>
            <ac:spMk id="3" creationId="{BEBD8D4B-DD3F-2A0B-942F-8B3346877F01}"/>
          </ac:spMkLst>
        </pc:spChg>
        <pc:graphicFrameChg chg="del">
          <ac:chgData name="Hezekiah Shanu" userId="S::hmrust24@uw.edu::ed839b9d-8a96-4270-aaf1-19377191f40a" providerId="AD" clId="Web-{A492FC68-DE7B-428C-B103-1A7EAD74B368}" dt="2023-11-03T06:00:28.107" v="755"/>
          <ac:graphicFrameMkLst>
            <pc:docMk/>
            <pc:sldMk cId="2704088076" sldId="300"/>
            <ac:graphicFrameMk id="4" creationId="{B439D1AF-81AE-7999-6814-81BA818208F8}"/>
          </ac:graphicFrameMkLst>
        </pc:graphicFrameChg>
        <pc:graphicFrameChg chg="add mod modGraphic">
          <ac:chgData name="Hezekiah Shanu" userId="S::hmrust24@uw.edu::ed839b9d-8a96-4270-aaf1-19377191f40a" providerId="AD" clId="Web-{A492FC68-DE7B-428C-B103-1A7EAD74B368}" dt="2023-11-03T16:27:49.246" v="2254"/>
          <ac:graphicFrameMkLst>
            <pc:docMk/>
            <pc:sldMk cId="2704088076" sldId="300"/>
            <ac:graphicFrameMk id="5" creationId="{FB3CC754-8FAD-4554-0B14-74C05E34E59E}"/>
          </ac:graphicFrameMkLst>
        </pc:graphicFrameChg>
      </pc:sldChg>
      <pc:sldChg chg="addSp delSp modSp add replId">
        <pc:chgData name="Hezekiah Shanu" userId="S::hmrust24@uw.edu::ed839b9d-8a96-4270-aaf1-19377191f40a" providerId="AD" clId="Web-{A492FC68-DE7B-428C-B103-1A7EAD74B368}" dt="2023-11-03T16:25:43.056" v="2207" actId="20577"/>
        <pc:sldMkLst>
          <pc:docMk/>
          <pc:sldMk cId="3259845843" sldId="301"/>
        </pc:sldMkLst>
        <pc:spChg chg="mod">
          <ac:chgData name="Hezekiah Shanu" userId="S::hmrust24@uw.edu::ed839b9d-8a96-4270-aaf1-19377191f40a" providerId="AD" clId="Web-{A492FC68-DE7B-428C-B103-1A7EAD74B368}" dt="2023-11-03T16:25:43.056" v="2207" actId="20577"/>
          <ac:spMkLst>
            <pc:docMk/>
            <pc:sldMk cId="3259845843" sldId="301"/>
            <ac:spMk id="3" creationId="{BEBD8D4B-DD3F-2A0B-942F-8B3346877F01}"/>
          </ac:spMkLst>
        </pc:spChg>
        <pc:graphicFrameChg chg="add mod modGraphic">
          <ac:chgData name="Hezekiah Shanu" userId="S::hmrust24@uw.edu::ed839b9d-8a96-4270-aaf1-19377191f40a" providerId="AD" clId="Web-{A492FC68-DE7B-428C-B103-1A7EAD74B368}" dt="2023-11-03T16:25:08.290" v="2182"/>
          <ac:graphicFrameMkLst>
            <pc:docMk/>
            <pc:sldMk cId="3259845843" sldId="301"/>
            <ac:graphicFrameMk id="4" creationId="{3B0E6670-EE34-8C5B-6D84-4F17F1A0297C}"/>
          </ac:graphicFrameMkLst>
        </pc:graphicFrameChg>
        <pc:graphicFrameChg chg="del">
          <ac:chgData name="Hezekiah Shanu" userId="S::hmrust24@uw.edu::ed839b9d-8a96-4270-aaf1-19377191f40a" providerId="AD" clId="Web-{A492FC68-DE7B-428C-B103-1A7EAD74B368}" dt="2023-11-03T06:00:48.545" v="758"/>
          <ac:graphicFrameMkLst>
            <pc:docMk/>
            <pc:sldMk cId="3259845843" sldId="301"/>
            <ac:graphicFrameMk id="5" creationId="{FB3CC754-8FAD-4554-0B14-74C05E34E59E}"/>
          </ac:graphicFrameMkLst>
        </pc:graphicFrameChg>
        <pc:graphicFrameChg chg="add mod modGraphic">
          <ac:chgData name="Hezekiah Shanu" userId="S::hmrust24@uw.edu::ed839b9d-8a96-4270-aaf1-19377191f40a" providerId="AD" clId="Web-{A492FC68-DE7B-428C-B103-1A7EAD74B368}" dt="2023-11-03T16:25:08.727" v="2183" actId="1076"/>
          <ac:graphicFrameMkLst>
            <pc:docMk/>
            <pc:sldMk cId="3259845843" sldId="301"/>
            <ac:graphicFrameMk id="8" creationId="{AF57ABEC-75A1-E3CB-7CD6-52F397FFE12B}"/>
          </ac:graphicFrameMkLst>
        </pc:graphicFrameChg>
      </pc:sldChg>
      <pc:sldChg chg="add replId">
        <pc:chgData name="Hezekiah Shanu" userId="S::hmrust24@uw.edu::ed839b9d-8a96-4270-aaf1-19377191f40a" providerId="AD" clId="Web-{A492FC68-DE7B-428C-B103-1A7EAD74B368}" dt="2023-11-03T16:27:56.277" v="2255"/>
        <pc:sldMkLst>
          <pc:docMk/>
          <pc:sldMk cId="2661322433" sldId="307"/>
        </pc:sldMkLst>
      </pc:sldChg>
      <pc:sldChg chg="addSp delSp modSp add replId">
        <pc:chgData name="Hezekiah Shanu" userId="S::hmrust24@uw.edu::ed839b9d-8a96-4270-aaf1-19377191f40a" providerId="AD" clId="Web-{A492FC68-DE7B-428C-B103-1A7EAD74B368}" dt="2023-11-03T16:31:13.266" v="3197" actId="1076"/>
        <pc:sldMkLst>
          <pc:docMk/>
          <pc:sldMk cId="641688057" sldId="308"/>
        </pc:sldMkLst>
        <pc:spChg chg="add del mod">
          <ac:chgData name="Hezekiah Shanu" userId="S::hmrust24@uw.edu::ed839b9d-8a96-4270-aaf1-19377191f40a" providerId="AD" clId="Web-{A492FC68-DE7B-428C-B103-1A7EAD74B368}" dt="2023-11-03T16:30:15.608" v="2479"/>
          <ac:spMkLst>
            <pc:docMk/>
            <pc:sldMk cId="641688057" sldId="308"/>
            <ac:spMk id="2" creationId="{14232EF3-3F5D-02A6-A119-678E663BBC4E}"/>
          </ac:spMkLst>
        </pc:spChg>
        <pc:spChg chg="mod">
          <ac:chgData name="Hezekiah Shanu" userId="S::hmrust24@uw.edu::ed839b9d-8a96-4270-aaf1-19377191f40a" providerId="AD" clId="Web-{A492FC68-DE7B-428C-B103-1A7EAD74B368}" dt="2023-11-03T16:31:13.266" v="3197" actId="1076"/>
          <ac:spMkLst>
            <pc:docMk/>
            <pc:sldMk cId="641688057" sldId="308"/>
            <ac:spMk id="3" creationId="{BEBD8D4B-DD3F-2A0B-942F-8B3346877F01}"/>
          </ac:spMkLst>
        </pc:spChg>
        <pc:graphicFrameChg chg="del">
          <ac:chgData name="Hezekiah Shanu" userId="S::hmrust24@uw.edu::ed839b9d-8a96-4270-aaf1-19377191f40a" providerId="AD" clId="Web-{A492FC68-DE7B-428C-B103-1A7EAD74B368}" dt="2023-11-03T16:30:22.796" v="2481"/>
          <ac:graphicFrameMkLst>
            <pc:docMk/>
            <pc:sldMk cId="641688057" sldId="308"/>
            <ac:graphicFrameMk id="4" creationId="{C07BF992-80BB-46B2-454D-E50033B47719}"/>
          </ac:graphicFrameMkLst>
        </pc:graphicFrameChg>
        <pc:graphicFrameChg chg="add mod modGraphic">
          <ac:chgData name="Hezekiah Shanu" userId="S::hmrust24@uw.edu::ed839b9d-8a96-4270-aaf1-19377191f40a" providerId="AD" clId="Web-{A492FC68-DE7B-428C-B103-1A7EAD74B368}" dt="2023-11-03T16:31:09.375" v="3196"/>
          <ac:graphicFrameMkLst>
            <pc:docMk/>
            <pc:sldMk cId="641688057" sldId="308"/>
            <ac:graphicFrameMk id="6" creationId="{D5824F08-7928-5580-C423-24C3762A9070}"/>
          </ac:graphicFrameMkLst>
        </pc:graphicFrameChg>
      </pc:sldChg>
    </pc:docChg>
  </pc:docChgLst>
  <pc:docChgLst>
    <pc:chgData name="Erina Kim" userId="S::sk233@uw.edu::1f335cbc-fbb3-46a7-9e35-10be5a8d2513" providerId="AD" clId="Web-{05C62EEF-092F-42CF-AC74-510F5A94ECDE}"/>
    <pc:docChg chg="modSld">
      <pc:chgData name="Erina Kim" userId="S::sk233@uw.edu::1f335cbc-fbb3-46a7-9e35-10be5a8d2513" providerId="AD" clId="Web-{05C62EEF-092F-42CF-AC74-510F5A94ECDE}" dt="2023-11-02T03:35:52.479" v="83" actId="1076"/>
      <pc:docMkLst>
        <pc:docMk/>
      </pc:docMkLst>
      <pc:sldChg chg="addSp delSp modSp">
        <pc:chgData name="Erina Kim" userId="S::sk233@uw.edu::1f335cbc-fbb3-46a7-9e35-10be5a8d2513" providerId="AD" clId="Web-{05C62EEF-092F-42CF-AC74-510F5A94ECDE}" dt="2023-11-02T03:35:52.479" v="83" actId="1076"/>
        <pc:sldMkLst>
          <pc:docMk/>
          <pc:sldMk cId="0" sldId="256"/>
        </pc:sldMkLst>
        <pc:spChg chg="mod">
          <ac:chgData name="Erina Kim" userId="S::sk233@uw.edu::1f335cbc-fbb3-46a7-9e35-10be5a8d2513" providerId="AD" clId="Web-{05C62EEF-092F-42CF-AC74-510F5A94ECDE}" dt="2023-11-02T03:35:47.792" v="81" actId="1076"/>
          <ac:spMkLst>
            <pc:docMk/>
            <pc:sldMk cId="0" sldId="256"/>
            <ac:spMk id="2" creationId="{00000000-0000-0000-0000-000000000000}"/>
          </ac:spMkLst>
        </pc:spChg>
        <pc:spChg chg="del">
          <ac:chgData name="Erina Kim" userId="S::sk233@uw.edu::1f335cbc-fbb3-46a7-9e35-10be5a8d2513" providerId="AD" clId="Web-{05C62EEF-092F-42CF-AC74-510F5A94ECDE}" dt="2023-11-02T03:30:41.969" v="45"/>
          <ac:spMkLst>
            <pc:docMk/>
            <pc:sldMk cId="0" sldId="256"/>
            <ac:spMk id="3" creationId="{00000000-0000-0000-0000-000000000000}"/>
          </ac:spMkLst>
        </pc:spChg>
        <pc:spChg chg="del">
          <ac:chgData name="Erina Kim" userId="S::sk233@uw.edu::1f335cbc-fbb3-46a7-9e35-10be5a8d2513" providerId="AD" clId="Web-{05C62EEF-092F-42CF-AC74-510F5A94ECDE}" dt="2023-11-02T03:35:41.401" v="79"/>
          <ac:spMkLst>
            <pc:docMk/>
            <pc:sldMk cId="0" sldId="256"/>
            <ac:spMk id="4" creationId="{00000000-0000-0000-0000-000000000000}"/>
          </ac:spMkLst>
        </pc:spChg>
        <pc:spChg chg="del">
          <ac:chgData name="Erina Kim" userId="S::sk233@uw.edu::1f335cbc-fbb3-46a7-9e35-10be5a8d2513" providerId="AD" clId="Web-{05C62EEF-092F-42CF-AC74-510F5A94ECDE}" dt="2023-11-02T03:31:11.172" v="52"/>
          <ac:spMkLst>
            <pc:docMk/>
            <pc:sldMk cId="0" sldId="256"/>
            <ac:spMk id="6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35:50.088" v="82" actId="1076"/>
          <ac:spMkLst>
            <pc:docMk/>
            <pc:sldMk cId="0" sldId="256"/>
            <ac:spMk id="7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6:37.960" v="1" actId="20577"/>
          <ac:spMkLst>
            <pc:docMk/>
            <pc:sldMk cId="0" sldId="256"/>
            <ac:spMk id="9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34:54.602" v="72" actId="20577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Erina Kim" userId="S::sk233@uw.edu::1f335cbc-fbb3-46a7-9e35-10be5a8d2513" providerId="AD" clId="Web-{05C62EEF-092F-42CF-AC74-510F5A94ECDE}" dt="2023-11-02T03:34:47.789" v="71" actId="1076"/>
          <ac:grpSpMkLst>
            <pc:docMk/>
            <pc:sldMk cId="0" sldId="256"/>
            <ac:grpSpMk id="8" creationId="{00000000-0000-0000-0000-000000000000}"/>
          </ac:grpSpMkLst>
        </pc:grpChg>
        <pc:picChg chg="add mod">
          <ac:chgData name="Erina Kim" userId="S::sk233@uw.edu::1f335cbc-fbb3-46a7-9e35-10be5a8d2513" providerId="AD" clId="Web-{05C62EEF-092F-42CF-AC74-510F5A94ECDE}" dt="2023-11-02T03:34:47.711" v="70" actId="1076"/>
          <ac:picMkLst>
            <pc:docMk/>
            <pc:sldMk cId="0" sldId="256"/>
            <ac:picMk id="11" creationId="{78B2A374-0589-76CE-1034-DFC931CB2DEB}"/>
          </ac:picMkLst>
        </pc:picChg>
        <pc:picChg chg="add mod">
          <ac:chgData name="Erina Kim" userId="S::sk233@uw.edu::1f335cbc-fbb3-46a7-9e35-10be5a8d2513" providerId="AD" clId="Web-{05C62EEF-092F-42CF-AC74-510F5A94ECDE}" dt="2023-11-02T03:35:52.479" v="83" actId="1076"/>
          <ac:picMkLst>
            <pc:docMk/>
            <pc:sldMk cId="0" sldId="256"/>
            <ac:picMk id="12" creationId="{CF6909C8-952E-06E7-FBA1-440C095FC47E}"/>
          </ac:picMkLst>
        </pc:picChg>
      </pc:sldChg>
      <pc:sldChg chg="addSp delSp modSp">
        <pc:chgData name="Erina Kim" userId="S::sk233@uw.edu::1f335cbc-fbb3-46a7-9e35-10be5a8d2513" providerId="AD" clId="Web-{05C62EEF-092F-42CF-AC74-510F5A94ECDE}" dt="2023-11-02T03:30:32.296" v="44" actId="1076"/>
        <pc:sldMkLst>
          <pc:docMk/>
          <pc:sldMk cId="0" sldId="257"/>
        </pc:sldMkLst>
        <pc:spChg chg="mod">
          <ac:chgData name="Erina Kim" userId="S::sk233@uw.edu::1f335cbc-fbb3-46a7-9e35-10be5a8d2513" providerId="AD" clId="Web-{05C62EEF-092F-42CF-AC74-510F5A94ECDE}" dt="2023-11-02T03:30:24.406" v="42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9:37.013" v="25" actId="20577"/>
          <ac:spMkLst>
            <pc:docMk/>
            <pc:sldMk cId="0" sldId="257"/>
            <ac:spMk id="7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9:40.966" v="28" actId="2057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9:28.137" v="21" actId="2057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9:31.622" v="23" actId="2057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Erina Kim" userId="S::sk233@uw.edu::1f335cbc-fbb3-46a7-9e35-10be5a8d2513" providerId="AD" clId="Web-{05C62EEF-092F-42CF-AC74-510F5A94ECDE}" dt="2023-11-02T03:29:22.325" v="19" actId="20577"/>
          <ac:spMkLst>
            <pc:docMk/>
            <pc:sldMk cId="0" sldId="257"/>
            <ac:spMk id="23" creationId="{00000000-0000-0000-0000-000000000000}"/>
          </ac:spMkLst>
        </pc:spChg>
        <pc:spChg chg="add del mod">
          <ac:chgData name="Erina Kim" userId="S::sk233@uw.edu::1f335cbc-fbb3-46a7-9e35-10be5a8d2513" providerId="AD" clId="Web-{05C62EEF-092F-42CF-AC74-510F5A94ECDE}" dt="2023-11-02T03:30:32.218" v="43" actId="1076"/>
          <ac:spMkLst>
            <pc:docMk/>
            <pc:sldMk cId="0" sldId="257"/>
            <ac:spMk id="24" creationId="{00000000-0000-0000-0000-000000000000}"/>
          </ac:spMkLst>
        </pc:spChg>
        <pc:spChg chg="add del mod">
          <ac:chgData name="Erina Kim" userId="S::sk233@uw.edu::1f335cbc-fbb3-46a7-9e35-10be5a8d2513" providerId="AD" clId="Web-{05C62EEF-092F-42CF-AC74-510F5A94ECDE}" dt="2023-11-02T03:30:32.296" v="44" actId="1076"/>
          <ac:spMkLst>
            <pc:docMk/>
            <pc:sldMk cId="0" sldId="257"/>
            <ac:spMk id="25" creationId="{00000000-0000-0000-0000-000000000000}"/>
          </ac:spMkLst>
        </pc:spChg>
      </pc:sldChg>
    </pc:docChg>
  </pc:docChgLst>
  <pc:docChgLst>
    <pc:chgData name="Yi-Kai Chen" userId="S::kai0214@uw.edu::2757d9c9-6198-49de-a880-70cbce3dee01" providerId="AD" clId="Web-{181E6A34-F3CB-4FBC-A034-F490FB7C5467}"/>
    <pc:docChg chg="modSld sldOrd">
      <pc:chgData name="Yi-Kai Chen" userId="S::kai0214@uw.edu::2757d9c9-6198-49de-a880-70cbce3dee01" providerId="AD" clId="Web-{181E6A34-F3CB-4FBC-A034-F490FB7C5467}" dt="2023-11-03T00:59:57.332" v="64" actId="14100"/>
      <pc:docMkLst>
        <pc:docMk/>
      </pc:docMkLst>
      <pc:sldChg chg="modSp">
        <pc:chgData name="Yi-Kai Chen" userId="S::kai0214@uw.edu::2757d9c9-6198-49de-a880-70cbce3dee01" providerId="AD" clId="Web-{181E6A34-F3CB-4FBC-A034-F490FB7C5467}" dt="2023-11-03T00:46:44.798" v="40" actId="20577"/>
        <pc:sldMkLst>
          <pc:docMk/>
          <pc:sldMk cId="0" sldId="267"/>
        </pc:sldMkLst>
        <pc:spChg chg="mod">
          <ac:chgData name="Yi-Kai Chen" userId="S::kai0214@uw.edu::2757d9c9-6198-49de-a880-70cbce3dee01" providerId="AD" clId="Web-{181E6A34-F3CB-4FBC-A034-F490FB7C5467}" dt="2023-11-03T00:46:44.798" v="40" actId="20577"/>
          <ac:spMkLst>
            <pc:docMk/>
            <pc:sldMk cId="0" sldId="267"/>
            <ac:spMk id="7" creationId="{0DE76692-AF71-370E-BEBE-15E23C3C3D2B}"/>
          </ac:spMkLst>
        </pc:spChg>
      </pc:sldChg>
      <pc:sldChg chg="modSp">
        <pc:chgData name="Yi-Kai Chen" userId="S::kai0214@uw.edu::2757d9c9-6198-49de-a880-70cbce3dee01" providerId="AD" clId="Web-{181E6A34-F3CB-4FBC-A034-F490FB7C5467}" dt="2023-11-03T00:59:57.332" v="64" actId="14100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181E6A34-F3CB-4FBC-A034-F490FB7C5467}" dt="2023-11-03T00:59:57.332" v="64" actId="14100"/>
          <ac:spMkLst>
            <pc:docMk/>
            <pc:sldMk cId="1991642088" sldId="283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181E6A34-F3CB-4FBC-A034-F490FB7C5467}" dt="2023-11-03T00:48:17.410" v="53" actId="20577"/>
          <ac:spMkLst>
            <pc:docMk/>
            <pc:sldMk cId="1991642088" sldId="283"/>
            <ac:spMk id="7" creationId="{1FE63499-24E9-8572-2A9F-9FEB2808EDF7}"/>
          </ac:spMkLst>
        </pc:spChg>
      </pc:sldChg>
      <pc:sldChg chg="ord">
        <pc:chgData name="Yi-Kai Chen" userId="S::kai0214@uw.edu::2757d9c9-6198-49de-a880-70cbce3dee01" providerId="AD" clId="Web-{181E6A34-F3CB-4FBC-A034-F490FB7C5467}" dt="2023-11-03T00:50:36.991" v="54"/>
        <pc:sldMkLst>
          <pc:docMk/>
          <pc:sldMk cId="408015995" sldId="285"/>
        </pc:sldMkLst>
      </pc:sldChg>
    </pc:docChg>
  </pc:docChgLst>
  <pc:docChgLst>
    <pc:chgData name="Erina Kim" userId="S::sk233@uw.edu::1f335cbc-fbb3-46a7-9e35-10be5a8d2513" providerId="AD" clId="Web-{612F2B5B-3900-46C5-963A-4C531F6B7074}"/>
    <pc:docChg chg="modSld sldOrd">
      <pc:chgData name="Erina Kim" userId="S::sk233@uw.edu::1f335cbc-fbb3-46a7-9e35-10be5a8d2513" providerId="AD" clId="Web-{612F2B5B-3900-46C5-963A-4C531F6B7074}" dt="2023-11-02T22:05:10.118" v="55" actId="1076"/>
      <pc:docMkLst>
        <pc:docMk/>
      </pc:docMkLst>
      <pc:sldChg chg="addSp modSp">
        <pc:chgData name="Erina Kim" userId="S::sk233@uw.edu::1f335cbc-fbb3-46a7-9e35-10be5a8d2513" providerId="AD" clId="Web-{612F2B5B-3900-46C5-963A-4C531F6B7074}" dt="2023-11-02T22:05:10.118" v="55" actId="1076"/>
        <pc:sldMkLst>
          <pc:docMk/>
          <pc:sldMk cId="0" sldId="259"/>
        </pc:sldMkLst>
        <pc:spChg chg="mod">
          <ac:chgData name="Erina Kim" userId="S::sk233@uw.edu::1f335cbc-fbb3-46a7-9e35-10be5a8d2513" providerId="AD" clId="Web-{612F2B5B-3900-46C5-963A-4C531F6B7074}" dt="2023-11-02T22:05:10.118" v="55" actId="1076"/>
          <ac:spMkLst>
            <pc:docMk/>
            <pc:sldMk cId="0" sldId="259"/>
            <ac:spMk id="6" creationId="{85DF825E-F4DA-EC95-0CB6-4F8E4354FD6C}"/>
          </ac:spMkLst>
        </pc:spChg>
        <pc:picChg chg="add mod">
          <ac:chgData name="Erina Kim" userId="S::sk233@uw.edu::1f335cbc-fbb3-46a7-9e35-10be5a8d2513" providerId="AD" clId="Web-{612F2B5B-3900-46C5-963A-4C531F6B7074}" dt="2023-11-02T22:02:51.987" v="28" actId="1076"/>
          <ac:picMkLst>
            <pc:docMk/>
            <pc:sldMk cId="0" sldId="259"/>
            <ac:picMk id="7" creationId="{5C2FAD89-A565-26FC-902C-FF475A7058D5}"/>
          </ac:picMkLst>
        </pc:picChg>
      </pc:sldChg>
      <pc:sldChg chg="ord">
        <pc:chgData name="Erina Kim" userId="S::sk233@uw.edu::1f335cbc-fbb3-46a7-9e35-10be5a8d2513" providerId="AD" clId="Web-{612F2B5B-3900-46C5-963A-4C531F6B7074}" dt="2023-11-02T22:02:24.549" v="24"/>
        <pc:sldMkLst>
          <pc:docMk/>
          <pc:sldMk cId="2058548537" sldId="275"/>
        </pc:sldMkLst>
      </pc:sldChg>
      <pc:sldChg chg="ord">
        <pc:chgData name="Erina Kim" userId="S::sk233@uw.edu::1f335cbc-fbb3-46a7-9e35-10be5a8d2513" providerId="AD" clId="Web-{612F2B5B-3900-46C5-963A-4C531F6B7074}" dt="2023-11-02T22:02:41.846" v="26"/>
        <pc:sldMkLst>
          <pc:docMk/>
          <pc:sldMk cId="266834990" sldId="276"/>
        </pc:sldMkLst>
      </pc:sldChg>
    </pc:docChg>
  </pc:docChgLst>
  <pc:docChgLst>
    <pc:chgData name="Yi-Kai Chen" userId="S::kai0214@uw.edu::2757d9c9-6198-49de-a880-70cbce3dee01" providerId="AD" clId="Web-{6A965F92-92CE-4642-86FD-80A66871B8CB}"/>
    <pc:docChg chg="addSld delSld modSld sldOrd">
      <pc:chgData name="Yi-Kai Chen" userId="S::kai0214@uw.edu::2757d9c9-6198-49de-a880-70cbce3dee01" providerId="AD" clId="Web-{6A965F92-92CE-4642-86FD-80A66871B8CB}" dt="2023-11-03T06:22:46.925" v="48"/>
      <pc:docMkLst>
        <pc:docMk/>
      </pc:docMkLst>
      <pc:sldChg chg="del">
        <pc:chgData name="Yi-Kai Chen" userId="S::kai0214@uw.edu::2757d9c9-6198-49de-a880-70cbce3dee01" providerId="AD" clId="Web-{6A965F92-92CE-4642-86FD-80A66871B8CB}" dt="2023-11-03T06:21:10.563" v="36"/>
        <pc:sldMkLst>
          <pc:docMk/>
          <pc:sldMk cId="1068984013" sldId="273"/>
        </pc:sldMkLst>
      </pc:sldChg>
      <pc:sldChg chg="addSp modSp">
        <pc:chgData name="Yi-Kai Chen" userId="S::kai0214@uw.edu::2757d9c9-6198-49de-a880-70cbce3dee01" providerId="AD" clId="Web-{6A965F92-92CE-4642-86FD-80A66871B8CB}" dt="2023-11-03T05:49:16.488" v="14" actId="20577"/>
        <pc:sldMkLst>
          <pc:docMk/>
          <pc:sldMk cId="1991642088" sldId="283"/>
        </pc:sldMkLst>
        <pc:spChg chg="add mod">
          <ac:chgData name="Yi-Kai Chen" userId="S::kai0214@uw.edu::2757d9c9-6198-49de-a880-70cbce3dee01" providerId="AD" clId="Web-{6A965F92-92CE-4642-86FD-80A66871B8CB}" dt="2023-11-03T05:49:16.488" v="14" actId="20577"/>
          <ac:spMkLst>
            <pc:docMk/>
            <pc:sldMk cId="1991642088" sldId="283"/>
            <ac:spMk id="10" creationId="{B79C7854-D445-0A6A-053B-3DD82481FC0C}"/>
          </ac:spMkLst>
        </pc:spChg>
      </pc:sldChg>
      <pc:sldChg chg="modSp">
        <pc:chgData name="Yi-Kai Chen" userId="S::kai0214@uw.edu::2757d9c9-6198-49de-a880-70cbce3dee01" providerId="AD" clId="Web-{6A965F92-92CE-4642-86FD-80A66871B8CB}" dt="2023-11-03T05:55:09.811" v="30" actId="20577"/>
        <pc:sldMkLst>
          <pc:docMk/>
          <pc:sldMk cId="132984432" sldId="296"/>
        </pc:sldMkLst>
        <pc:spChg chg="mod">
          <ac:chgData name="Yi-Kai Chen" userId="S::kai0214@uw.edu::2757d9c9-6198-49de-a880-70cbce3dee01" providerId="AD" clId="Web-{6A965F92-92CE-4642-86FD-80A66871B8CB}" dt="2023-11-03T05:55:09.811" v="30" actId="20577"/>
          <ac:spMkLst>
            <pc:docMk/>
            <pc:sldMk cId="132984432" sldId="296"/>
            <ac:spMk id="5" creationId="{2DABB49D-F422-A7EA-B141-5737DCA66795}"/>
          </ac:spMkLst>
        </pc:spChg>
      </pc:sldChg>
      <pc:sldChg chg="modSp">
        <pc:chgData name="Yi-Kai Chen" userId="S::kai0214@uw.edu::2757d9c9-6198-49de-a880-70cbce3dee01" providerId="AD" clId="Web-{6A965F92-92CE-4642-86FD-80A66871B8CB}" dt="2023-11-03T06:20:34.374" v="35" actId="1076"/>
        <pc:sldMkLst>
          <pc:docMk/>
          <pc:sldMk cId="3542280572" sldId="299"/>
        </pc:sldMkLst>
        <pc:spChg chg="mod">
          <ac:chgData name="Yi-Kai Chen" userId="S::kai0214@uw.edu::2757d9c9-6198-49de-a880-70cbce3dee01" providerId="AD" clId="Web-{6A965F92-92CE-4642-86FD-80A66871B8CB}" dt="2023-11-03T06:20:34.374" v="35" actId="1076"/>
          <ac:spMkLst>
            <pc:docMk/>
            <pc:sldMk cId="3542280572" sldId="299"/>
            <ac:spMk id="5" creationId="{361D1EBD-B323-3A2D-7DFE-80875E78C0A6}"/>
          </ac:spMkLst>
        </pc:spChg>
      </pc:sldChg>
      <pc:sldChg chg="delSp modSp add ord replId">
        <pc:chgData name="Yi-Kai Chen" userId="S::kai0214@uw.edu::2757d9c9-6198-49de-a880-70cbce3dee01" providerId="AD" clId="Web-{6A965F92-92CE-4642-86FD-80A66871B8CB}" dt="2023-11-03T06:22:46.925" v="48"/>
        <pc:sldMkLst>
          <pc:docMk/>
          <pc:sldMk cId="3001833548" sldId="302"/>
        </pc:sldMkLst>
        <pc:spChg chg="mod">
          <ac:chgData name="Yi-Kai Chen" userId="S::kai0214@uw.edu::2757d9c9-6198-49de-a880-70cbce3dee01" providerId="AD" clId="Web-{6A965F92-92CE-4642-86FD-80A66871B8CB}" dt="2023-11-03T06:22:34.175" v="42" actId="20577"/>
          <ac:spMkLst>
            <pc:docMk/>
            <pc:sldMk cId="3001833548" sldId="302"/>
            <ac:spMk id="3" creationId="{00000000-0000-0000-0000-000000000000}"/>
          </ac:spMkLst>
        </pc:spChg>
        <pc:spChg chg="del">
          <ac:chgData name="Yi-Kai Chen" userId="S::kai0214@uw.edu::2757d9c9-6198-49de-a880-70cbce3dee01" providerId="AD" clId="Web-{6A965F92-92CE-4642-86FD-80A66871B8CB}" dt="2023-11-03T06:22:46.925" v="48"/>
          <ac:spMkLst>
            <pc:docMk/>
            <pc:sldMk cId="3001833548" sldId="302"/>
            <ac:spMk id="8" creationId="{00000000-0000-0000-0000-000000000000}"/>
          </ac:spMkLst>
        </pc:spChg>
        <pc:graphicFrameChg chg="del mod modGraphic">
          <ac:chgData name="Yi-Kai Chen" userId="S::kai0214@uw.edu::2757d9c9-6198-49de-a880-70cbce3dee01" providerId="AD" clId="Web-{6A965F92-92CE-4642-86FD-80A66871B8CB}" dt="2023-11-03T06:22:46.816" v="47"/>
          <ac:graphicFrameMkLst>
            <pc:docMk/>
            <pc:sldMk cId="3001833548" sldId="302"/>
            <ac:graphicFrameMk id="2" creationId="{00000000-0000-0000-0000-000000000000}"/>
          </ac:graphicFrameMkLst>
        </pc:graphicFrameChg>
      </pc:sldChg>
    </pc:docChg>
  </pc:docChgLst>
  <pc:docChgLst>
    <pc:chgData name="Hezekiah Shanu" userId="S::hmrust24@uw.edu::ed839b9d-8a96-4270-aaf1-19377191f40a" providerId="AD" clId="Web-{D371407F-DA61-47BC-8456-618A9C12D929}"/>
    <pc:docChg chg="addSld modSld sldOrd">
      <pc:chgData name="Hezekiah Shanu" userId="S::hmrust24@uw.edu::ed839b9d-8a96-4270-aaf1-19377191f40a" providerId="AD" clId="Web-{D371407F-DA61-47BC-8456-618A9C12D929}" dt="2023-11-03T19:56:18.813" v="65"/>
      <pc:docMkLst>
        <pc:docMk/>
      </pc:docMkLst>
      <pc:sldChg chg="addSp delSp modSp ord">
        <pc:chgData name="Hezekiah Shanu" userId="S::hmrust24@uw.edu::ed839b9d-8a96-4270-aaf1-19377191f40a" providerId="AD" clId="Web-{D371407F-DA61-47BC-8456-618A9C12D929}" dt="2023-11-03T19:55:03.921" v="32"/>
        <pc:sldMkLst>
          <pc:docMk/>
          <pc:sldMk cId="0" sldId="268"/>
        </pc:sldMkLst>
        <pc:spChg chg="add del mod">
          <ac:chgData name="Hezekiah Shanu" userId="S::hmrust24@uw.edu::ed839b9d-8a96-4270-aaf1-19377191f40a" providerId="AD" clId="Web-{D371407F-DA61-47BC-8456-618A9C12D929}" dt="2023-11-03T17:48:59.273" v="4"/>
          <ac:spMkLst>
            <pc:docMk/>
            <pc:sldMk cId="0" sldId="268"/>
            <ac:spMk id="2" creationId="{47FAF138-E783-05DE-9D01-D504C6EB0305}"/>
          </ac:spMkLst>
        </pc:spChg>
        <pc:spChg chg="add mod">
          <ac:chgData name="Hezekiah Shanu" userId="S::hmrust24@uw.edu::ed839b9d-8a96-4270-aaf1-19377191f40a" providerId="AD" clId="Web-{D371407F-DA61-47BC-8456-618A9C12D929}" dt="2023-11-03T17:51:25.229" v="31"/>
          <ac:spMkLst>
            <pc:docMk/>
            <pc:sldMk cId="0" sldId="268"/>
            <ac:spMk id="3" creationId="{132A758B-56BE-CC1D-B49B-5EDA89003525}"/>
          </ac:spMkLst>
        </pc:spChg>
        <pc:spChg chg="mod">
          <ac:chgData name="Hezekiah Shanu" userId="S::hmrust24@uw.edu::ed839b9d-8a96-4270-aaf1-19377191f40a" providerId="AD" clId="Web-{D371407F-DA61-47BC-8456-618A9C12D929}" dt="2023-11-03T17:49:22.492" v="21" actId="14100"/>
          <ac:spMkLst>
            <pc:docMk/>
            <pc:sldMk cId="0" sldId="268"/>
            <ac:spMk id="7" creationId="{00000000-0000-0000-0000-000000000000}"/>
          </ac:spMkLst>
        </pc:spChg>
      </pc:sldChg>
      <pc:sldChg chg="add replId">
        <pc:chgData name="Hezekiah Shanu" userId="S::hmrust24@uw.edu::ed839b9d-8a96-4270-aaf1-19377191f40a" providerId="AD" clId="Web-{D371407F-DA61-47BC-8456-618A9C12D929}" dt="2023-11-03T17:48:51.413" v="0"/>
        <pc:sldMkLst>
          <pc:docMk/>
          <pc:sldMk cId="528774426" sldId="312"/>
        </pc:sldMkLst>
      </pc:sldChg>
      <pc:sldChg chg="delSp modSp add replId">
        <pc:chgData name="Hezekiah Shanu" userId="S::hmrust24@uw.edu::ed839b9d-8a96-4270-aaf1-19377191f40a" providerId="AD" clId="Web-{D371407F-DA61-47BC-8456-618A9C12D929}" dt="2023-11-03T19:56:18.813" v="65"/>
        <pc:sldMkLst>
          <pc:docMk/>
          <pc:sldMk cId="482590656" sldId="324"/>
        </pc:sldMkLst>
        <pc:spChg chg="mod">
          <ac:chgData name="Hezekiah Shanu" userId="S::hmrust24@uw.edu::ed839b9d-8a96-4270-aaf1-19377191f40a" providerId="AD" clId="Web-{D371407F-DA61-47BC-8456-618A9C12D929}" dt="2023-11-03T19:56:06.985" v="46" actId="20577"/>
          <ac:spMkLst>
            <pc:docMk/>
            <pc:sldMk cId="482590656" sldId="324"/>
            <ac:spMk id="7" creationId="{00000000-0000-0000-0000-000000000000}"/>
          </ac:spMkLst>
        </pc:spChg>
        <pc:spChg chg="del mod">
          <ac:chgData name="Hezekiah Shanu" userId="S::hmrust24@uw.edu::ed839b9d-8a96-4270-aaf1-19377191f40a" providerId="AD" clId="Web-{D371407F-DA61-47BC-8456-618A9C12D929}" dt="2023-11-03T19:56:18.813" v="65"/>
          <ac:spMkLst>
            <pc:docMk/>
            <pc:sldMk cId="482590656" sldId="324"/>
            <ac:spMk id="44" creationId="{4179FA24-99EC-672B-0B80-771CDF1A1174}"/>
          </ac:spMkLst>
        </pc:spChg>
        <pc:spChg chg="del">
          <ac:chgData name="Hezekiah Shanu" userId="S::hmrust24@uw.edu::ed839b9d-8a96-4270-aaf1-19377191f40a" providerId="AD" clId="Web-{D371407F-DA61-47BC-8456-618A9C12D929}" dt="2023-11-03T19:56:11.297" v="49"/>
          <ac:spMkLst>
            <pc:docMk/>
            <pc:sldMk cId="482590656" sldId="324"/>
            <ac:spMk id="46" creationId="{720B1898-FA15-199C-CF46-A2F4F610193B}"/>
          </ac:spMkLst>
        </pc:spChg>
        <pc:spChg chg="del">
          <ac:chgData name="Hezekiah Shanu" userId="S::hmrust24@uw.edu::ed839b9d-8a96-4270-aaf1-19377191f40a" providerId="AD" clId="Web-{D371407F-DA61-47BC-8456-618A9C12D929}" dt="2023-11-03T19:56:11.297" v="48"/>
          <ac:spMkLst>
            <pc:docMk/>
            <pc:sldMk cId="482590656" sldId="324"/>
            <ac:spMk id="50" creationId="{6B020331-2110-CE47-775A-7CC89FAF75A1}"/>
          </ac:spMkLst>
        </pc:spChg>
        <pc:spChg chg="del">
          <ac:chgData name="Hezekiah Shanu" userId="S::hmrust24@uw.edu::ed839b9d-8a96-4270-aaf1-19377191f40a" providerId="AD" clId="Web-{D371407F-DA61-47BC-8456-618A9C12D929}" dt="2023-11-03T19:56:11.297" v="47"/>
          <ac:spMkLst>
            <pc:docMk/>
            <pc:sldMk cId="482590656" sldId="324"/>
            <ac:spMk id="51" creationId="{54DC6C95-2963-AC94-26EF-87CBCD506A92}"/>
          </ac:spMkLst>
        </pc:spChg>
        <pc:picChg chg="del">
          <ac:chgData name="Hezekiah Shanu" userId="S::hmrust24@uw.edu::ed839b9d-8a96-4270-aaf1-19377191f40a" providerId="AD" clId="Web-{D371407F-DA61-47BC-8456-618A9C12D929}" dt="2023-11-03T19:56:11.297" v="58"/>
          <ac:picMkLst>
            <pc:docMk/>
            <pc:sldMk cId="482590656" sldId="324"/>
            <ac:picMk id="6" creationId="{1570083E-62ED-11C2-D3A8-F1E65224EBAC}"/>
          </ac:picMkLst>
        </pc:picChg>
        <pc:picChg chg="del">
          <ac:chgData name="Hezekiah Shanu" userId="S::hmrust24@uw.edu::ed839b9d-8a96-4270-aaf1-19377191f40a" providerId="AD" clId="Web-{D371407F-DA61-47BC-8456-618A9C12D929}" dt="2023-11-03T19:56:11.297" v="57"/>
          <ac:picMkLst>
            <pc:docMk/>
            <pc:sldMk cId="482590656" sldId="324"/>
            <ac:picMk id="8" creationId="{7765EB32-2A8F-28C7-4ED5-BEC8F3C9D97B}"/>
          </ac:picMkLst>
        </pc:picChg>
        <pc:picChg chg="del">
          <ac:chgData name="Hezekiah Shanu" userId="S::hmrust24@uw.edu::ed839b9d-8a96-4270-aaf1-19377191f40a" providerId="AD" clId="Web-{D371407F-DA61-47BC-8456-618A9C12D929}" dt="2023-11-03T19:56:11.297" v="56"/>
          <ac:picMkLst>
            <pc:docMk/>
            <pc:sldMk cId="482590656" sldId="324"/>
            <ac:picMk id="18" creationId="{25F170C2-1708-36AE-832C-E2EB6CF071A0}"/>
          </ac:picMkLst>
        </pc:picChg>
        <pc:picChg chg="del">
          <ac:chgData name="Hezekiah Shanu" userId="S::hmrust24@uw.edu::ed839b9d-8a96-4270-aaf1-19377191f40a" providerId="AD" clId="Web-{D371407F-DA61-47BC-8456-618A9C12D929}" dt="2023-11-03T19:56:11.297" v="61"/>
          <ac:picMkLst>
            <pc:docMk/>
            <pc:sldMk cId="482590656" sldId="324"/>
            <ac:picMk id="1026" creationId="{26400F46-832D-387C-DD68-419CEE96DCA4}"/>
          </ac:picMkLst>
        </pc:picChg>
        <pc:picChg chg="del">
          <ac:chgData name="Hezekiah Shanu" userId="S::hmrust24@uw.edu::ed839b9d-8a96-4270-aaf1-19377191f40a" providerId="AD" clId="Web-{D371407F-DA61-47BC-8456-618A9C12D929}" dt="2023-11-03T19:56:11.297" v="60"/>
          <ac:picMkLst>
            <pc:docMk/>
            <pc:sldMk cId="482590656" sldId="324"/>
            <ac:picMk id="1028" creationId="{97A3F696-A838-B018-81FC-02017A2614EC}"/>
          </ac:picMkLst>
        </pc:picChg>
        <pc:cxnChg chg="del">
          <ac:chgData name="Hezekiah Shanu" userId="S::hmrust24@uw.edu::ed839b9d-8a96-4270-aaf1-19377191f40a" providerId="AD" clId="Web-{D371407F-DA61-47BC-8456-618A9C12D929}" dt="2023-11-03T19:56:11.297" v="59"/>
          <ac:cxnSpMkLst>
            <pc:docMk/>
            <pc:sldMk cId="482590656" sldId="324"/>
            <ac:cxnSpMk id="5" creationId="{202D8B8B-E9AC-6FD7-153D-2B12A53C9713}"/>
          </ac:cxnSpMkLst>
        </pc:cxnChg>
        <pc:cxnChg chg="del mod">
          <ac:chgData name="Hezekiah Shanu" userId="S::hmrust24@uw.edu::ed839b9d-8a96-4270-aaf1-19377191f40a" providerId="AD" clId="Web-{D371407F-DA61-47BC-8456-618A9C12D929}" dt="2023-11-03T19:56:11.297" v="55"/>
          <ac:cxnSpMkLst>
            <pc:docMk/>
            <pc:sldMk cId="482590656" sldId="324"/>
            <ac:cxnSpMk id="24" creationId="{B5A9C90D-29A8-E2D9-D450-7BC130D240C5}"/>
          </ac:cxnSpMkLst>
        </pc:cxnChg>
        <pc:cxnChg chg="del mod">
          <ac:chgData name="Hezekiah Shanu" userId="S::hmrust24@uw.edu::ed839b9d-8a96-4270-aaf1-19377191f40a" providerId="AD" clId="Web-{D371407F-DA61-47BC-8456-618A9C12D929}" dt="2023-11-03T19:56:11.297" v="54"/>
          <ac:cxnSpMkLst>
            <pc:docMk/>
            <pc:sldMk cId="482590656" sldId="324"/>
            <ac:cxnSpMk id="26" creationId="{2F06DA25-3118-9F61-F929-A6CF34E7B4F4}"/>
          </ac:cxnSpMkLst>
        </pc:cxnChg>
        <pc:cxnChg chg="del mod">
          <ac:chgData name="Hezekiah Shanu" userId="S::hmrust24@uw.edu::ed839b9d-8a96-4270-aaf1-19377191f40a" providerId="AD" clId="Web-{D371407F-DA61-47BC-8456-618A9C12D929}" dt="2023-11-03T19:56:11.297" v="53"/>
          <ac:cxnSpMkLst>
            <pc:docMk/>
            <pc:sldMk cId="482590656" sldId="324"/>
            <ac:cxnSpMk id="30" creationId="{08659C71-0179-152A-D73D-B34C8414B388}"/>
          </ac:cxnSpMkLst>
        </pc:cxnChg>
        <pc:cxnChg chg="del mod">
          <ac:chgData name="Hezekiah Shanu" userId="S::hmrust24@uw.edu::ed839b9d-8a96-4270-aaf1-19377191f40a" providerId="AD" clId="Web-{D371407F-DA61-47BC-8456-618A9C12D929}" dt="2023-11-03T19:56:11.297" v="52"/>
          <ac:cxnSpMkLst>
            <pc:docMk/>
            <pc:sldMk cId="482590656" sldId="324"/>
            <ac:cxnSpMk id="31" creationId="{A23468AC-A5D8-9BAE-4A9C-22578E97F17C}"/>
          </ac:cxnSpMkLst>
        </pc:cxnChg>
        <pc:cxnChg chg="del">
          <ac:chgData name="Hezekiah Shanu" userId="S::hmrust24@uw.edu::ed839b9d-8a96-4270-aaf1-19377191f40a" providerId="AD" clId="Web-{D371407F-DA61-47BC-8456-618A9C12D929}" dt="2023-11-03T19:56:11.297" v="51"/>
          <ac:cxnSpMkLst>
            <pc:docMk/>
            <pc:sldMk cId="482590656" sldId="324"/>
            <ac:cxnSpMk id="37" creationId="{9A511B57-F0A8-5628-6D39-7563515661F0}"/>
          </ac:cxnSpMkLst>
        </pc:cxnChg>
        <pc:cxnChg chg="del mod">
          <ac:chgData name="Hezekiah Shanu" userId="S::hmrust24@uw.edu::ed839b9d-8a96-4270-aaf1-19377191f40a" providerId="AD" clId="Web-{D371407F-DA61-47BC-8456-618A9C12D929}" dt="2023-11-03T19:56:11.297" v="50"/>
          <ac:cxnSpMkLst>
            <pc:docMk/>
            <pc:sldMk cId="482590656" sldId="324"/>
            <ac:cxnSpMk id="41" creationId="{42FDB1B9-E24E-D1D9-FF96-507870D00A1E}"/>
          </ac:cxnSpMkLst>
        </pc:cxnChg>
      </pc:sldChg>
    </pc:docChg>
  </pc:docChgLst>
  <pc:docChgLst>
    <pc:chgData name="Erina Kim" userId="S::sk233@uw.edu::1f335cbc-fbb3-46a7-9e35-10be5a8d2513" providerId="AD" clId="Web-{BC4D510C-B077-4147-9C9F-1AEA2C2BA0C4}"/>
    <pc:docChg chg="modSld">
      <pc:chgData name="Erina Kim" userId="S::sk233@uw.edu::1f335cbc-fbb3-46a7-9e35-10be5a8d2513" providerId="AD" clId="Web-{BC4D510C-B077-4147-9C9F-1AEA2C2BA0C4}" dt="2023-11-02T17:48:50.712" v="10" actId="14100"/>
      <pc:docMkLst>
        <pc:docMk/>
      </pc:docMkLst>
      <pc:sldChg chg="modSp">
        <pc:chgData name="Erina Kim" userId="S::sk233@uw.edu::1f335cbc-fbb3-46a7-9e35-10be5a8d2513" providerId="AD" clId="Web-{BC4D510C-B077-4147-9C9F-1AEA2C2BA0C4}" dt="2023-11-02T17:48:50.712" v="10" actId="14100"/>
        <pc:sldMkLst>
          <pc:docMk/>
          <pc:sldMk cId="0" sldId="258"/>
        </pc:sldMkLst>
        <pc:spChg chg="mod">
          <ac:chgData name="Erina Kim" userId="S::sk233@uw.edu::1f335cbc-fbb3-46a7-9e35-10be5a8d2513" providerId="AD" clId="Web-{BC4D510C-B077-4147-9C9F-1AEA2C2BA0C4}" dt="2023-11-02T17:48:50.712" v="10" actId="14100"/>
          <ac:spMkLst>
            <pc:docMk/>
            <pc:sldMk cId="0" sldId="258"/>
            <ac:spMk id="12" creationId="{0294658A-B8B0-E2FF-AA41-661553F41EB3}"/>
          </ac:spMkLst>
        </pc:spChg>
      </pc:sldChg>
    </pc:docChg>
  </pc:docChgLst>
  <pc:docChgLst>
    <pc:chgData name="Yi-Kai Chen" userId="S::kai0214@uw.edu::2757d9c9-6198-49de-a880-70cbce3dee01" providerId="AD" clId="Web-{7DD32D93-5144-4AE9-8B2B-D44D084AC5EC}"/>
    <pc:docChg chg="addSld delSld modSld sldOrd">
      <pc:chgData name="Yi-Kai Chen" userId="S::kai0214@uw.edu::2757d9c9-6198-49de-a880-70cbce3dee01" providerId="AD" clId="Web-{7DD32D93-5144-4AE9-8B2B-D44D084AC5EC}" dt="2023-11-03T18:17:14.696" v="796"/>
      <pc:docMkLst>
        <pc:docMk/>
      </pc:docMkLst>
      <pc:sldChg chg="modSp">
        <pc:chgData name="Yi-Kai Chen" userId="S::kai0214@uw.edu::2757d9c9-6198-49de-a880-70cbce3dee01" providerId="AD" clId="Web-{7DD32D93-5144-4AE9-8B2B-D44D084AC5EC}" dt="2023-11-03T15:25:45.621" v="85" actId="14100"/>
        <pc:sldMkLst>
          <pc:docMk/>
          <pc:sldMk cId="0" sldId="267"/>
        </pc:sldMkLst>
        <pc:spChg chg="mod">
          <ac:chgData name="Yi-Kai Chen" userId="S::kai0214@uw.edu::2757d9c9-6198-49de-a880-70cbce3dee01" providerId="AD" clId="Web-{7DD32D93-5144-4AE9-8B2B-D44D084AC5EC}" dt="2023-11-03T15:23:49.493" v="83" actId="20577"/>
          <ac:spMkLst>
            <pc:docMk/>
            <pc:sldMk cId="0" sldId="267"/>
            <ac:spMk id="7" creationId="{0DE76692-AF71-370E-BEBE-15E23C3C3D2B}"/>
          </ac:spMkLst>
        </pc:spChg>
        <pc:spChg chg="mod">
          <ac:chgData name="Yi-Kai Chen" userId="S::kai0214@uw.edu::2757d9c9-6198-49de-a880-70cbce3dee01" providerId="AD" clId="Web-{7DD32D93-5144-4AE9-8B2B-D44D084AC5EC}" dt="2023-11-03T15:25:45.621" v="85" actId="14100"/>
          <ac:spMkLst>
            <pc:docMk/>
            <pc:sldMk cId="0" sldId="267"/>
            <ac:spMk id="9" creationId="{00000000-0000-0000-0000-000000000000}"/>
          </ac:spMkLst>
        </pc:spChg>
      </pc:sldChg>
      <pc:sldChg chg="addSp delSp modSp del">
        <pc:chgData name="Yi-Kai Chen" userId="S::kai0214@uw.edu::2757d9c9-6198-49de-a880-70cbce3dee01" providerId="AD" clId="Web-{7DD32D93-5144-4AE9-8B2B-D44D084AC5EC}" dt="2023-11-03T18:09:20.748" v="751"/>
        <pc:sldMkLst>
          <pc:docMk/>
          <pc:sldMk cId="4150780655" sldId="279"/>
        </pc:sldMkLst>
        <pc:spChg chg="mod">
          <ac:chgData name="Yi-Kai Chen" userId="S::kai0214@uw.edu::2757d9c9-6198-49de-a880-70cbce3dee01" providerId="AD" clId="Web-{7DD32D93-5144-4AE9-8B2B-D44D084AC5EC}" dt="2023-11-03T15:12:42.819" v="25" actId="20577"/>
          <ac:spMkLst>
            <pc:docMk/>
            <pc:sldMk cId="4150780655" sldId="279"/>
            <ac:spMk id="3" creationId="{00000000-0000-0000-0000-000000000000}"/>
          </ac:spMkLst>
        </pc:spChg>
        <pc:cxnChg chg="add del mod">
          <ac:chgData name="Yi-Kai Chen" userId="S::kai0214@uw.edu::2757d9c9-6198-49de-a880-70cbce3dee01" providerId="AD" clId="Web-{7DD32D93-5144-4AE9-8B2B-D44D084AC5EC}" dt="2023-11-03T17:55:44.589" v="683"/>
          <ac:cxnSpMkLst>
            <pc:docMk/>
            <pc:sldMk cId="4150780655" sldId="279"/>
            <ac:cxnSpMk id="2" creationId="{5199A64A-9E4A-EF3A-1170-EC84915A0602}"/>
          </ac:cxnSpMkLst>
        </pc:cxnChg>
      </pc:sldChg>
      <pc:sldChg chg="modSp">
        <pc:chgData name="Yi-Kai Chen" userId="S::kai0214@uw.edu::2757d9c9-6198-49de-a880-70cbce3dee01" providerId="AD" clId="Web-{7DD32D93-5144-4AE9-8B2B-D44D084AC5EC}" dt="2023-11-03T15:10:44.565" v="15" actId="20577"/>
        <pc:sldMkLst>
          <pc:docMk/>
          <pc:sldMk cId="925025029" sldId="282"/>
        </pc:sldMkLst>
        <pc:spChg chg="mod">
          <ac:chgData name="Yi-Kai Chen" userId="S::kai0214@uw.edu::2757d9c9-6198-49de-a880-70cbce3dee01" providerId="AD" clId="Web-{7DD32D93-5144-4AE9-8B2B-D44D084AC5EC}" dt="2023-11-03T15:10:44.565" v="15" actId="20577"/>
          <ac:spMkLst>
            <pc:docMk/>
            <pc:sldMk cId="925025029" sldId="282"/>
            <ac:spMk id="6" creationId="{85DF825E-F4DA-EC95-0CB6-4F8E4354FD6C}"/>
          </ac:spMkLst>
        </pc:spChg>
      </pc:sldChg>
      <pc:sldChg chg="addSp delSp modSp">
        <pc:chgData name="Yi-Kai Chen" userId="S::kai0214@uw.edu::2757d9c9-6198-49de-a880-70cbce3dee01" providerId="AD" clId="Web-{7DD32D93-5144-4AE9-8B2B-D44D084AC5EC}" dt="2023-11-03T18:03:38.991" v="734" actId="14100"/>
        <pc:sldMkLst>
          <pc:docMk/>
          <pc:sldMk cId="1991642088" sldId="283"/>
        </pc:sldMkLst>
        <pc:spChg chg="del mod">
          <ac:chgData name="Yi-Kai Chen" userId="S::kai0214@uw.edu::2757d9c9-6198-49de-a880-70cbce3dee01" providerId="AD" clId="Web-{7DD32D93-5144-4AE9-8B2B-D44D084AC5EC}" dt="2023-11-03T16:17:57.864" v="157"/>
          <ac:spMkLst>
            <pc:docMk/>
            <pc:sldMk cId="1991642088" sldId="283"/>
            <ac:spMk id="2" creationId="{24DDEECE-DF95-2E9E-3576-1942CFDDBB51}"/>
          </ac:spMkLst>
        </pc:spChg>
        <pc:spChg chg="del">
          <ac:chgData name="Yi-Kai Chen" userId="S::kai0214@uw.edu::2757d9c9-6198-49de-a880-70cbce3dee01" providerId="AD" clId="Web-{7DD32D93-5144-4AE9-8B2B-D44D084AC5EC}" dt="2023-11-03T16:17:55.552" v="156"/>
          <ac:spMkLst>
            <pc:docMk/>
            <pc:sldMk cId="1991642088" sldId="283"/>
            <ac:spMk id="3" creationId="{DAC71F24-8508-B419-F0CE-672594A2E920}"/>
          </ac:spMkLst>
        </pc:spChg>
        <pc:spChg chg="mod">
          <ac:chgData name="Yi-Kai Chen" userId="S::kai0214@uw.edu::2757d9c9-6198-49de-a880-70cbce3dee01" providerId="AD" clId="Web-{7DD32D93-5144-4AE9-8B2B-D44D084AC5EC}" dt="2023-11-03T16:20:56.993" v="219" actId="20577"/>
          <ac:spMkLst>
            <pc:docMk/>
            <pc:sldMk cId="1991642088" sldId="283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7DD32D93-5144-4AE9-8B2B-D44D084AC5EC}" dt="2023-11-03T16:16:19.831" v="132" actId="1076"/>
          <ac:spMkLst>
            <pc:docMk/>
            <pc:sldMk cId="1991642088" sldId="283"/>
            <ac:spMk id="7" creationId="{1FE63499-24E9-8572-2A9F-9FEB2808EDF7}"/>
          </ac:spMkLst>
        </pc:spChg>
        <pc:spChg chg="del mod">
          <ac:chgData name="Yi-Kai Chen" userId="S::kai0214@uw.edu::2757d9c9-6198-49de-a880-70cbce3dee01" providerId="AD" clId="Web-{7DD32D93-5144-4AE9-8B2B-D44D084AC5EC}" dt="2023-11-03T16:17:39.145" v="151"/>
          <ac:spMkLst>
            <pc:docMk/>
            <pc:sldMk cId="1991642088" sldId="283"/>
            <ac:spMk id="8" creationId="{7DA5DECD-002B-1E66-40FD-303347441B51}"/>
          </ac:spMkLst>
        </pc:spChg>
        <pc:spChg chg="del mod">
          <ac:chgData name="Yi-Kai Chen" userId="S::kai0214@uw.edu::2757d9c9-6198-49de-a880-70cbce3dee01" providerId="AD" clId="Web-{7DD32D93-5144-4AE9-8B2B-D44D084AC5EC}" dt="2023-11-03T16:15:34.142" v="116"/>
          <ac:spMkLst>
            <pc:docMk/>
            <pc:sldMk cId="1991642088" sldId="283"/>
            <ac:spMk id="9" creationId="{431D279F-338E-3CAC-2A0C-7C5DEDD55F26}"/>
          </ac:spMkLst>
        </pc:spChg>
        <pc:spChg chg="del">
          <ac:chgData name="Yi-Kai Chen" userId="S::kai0214@uw.edu::2757d9c9-6198-49de-a880-70cbce3dee01" providerId="AD" clId="Web-{7DD32D93-5144-4AE9-8B2B-D44D084AC5EC}" dt="2023-11-03T16:15:39.142" v="120"/>
          <ac:spMkLst>
            <pc:docMk/>
            <pc:sldMk cId="1991642088" sldId="283"/>
            <ac:spMk id="10" creationId="{B79C7854-D445-0A6A-053B-3DD82481FC0C}"/>
          </ac:spMkLst>
        </pc:spChg>
        <pc:spChg chg="add del mod">
          <ac:chgData name="Yi-Kai Chen" userId="S::kai0214@uw.edu::2757d9c9-6198-49de-a880-70cbce3dee01" providerId="AD" clId="Web-{7DD32D93-5144-4AE9-8B2B-D44D084AC5EC}" dt="2023-11-03T16:15:44.142" v="122"/>
          <ac:spMkLst>
            <pc:docMk/>
            <pc:sldMk cId="1991642088" sldId="283"/>
            <ac:spMk id="16" creationId="{3EC6A186-FCE9-9358-45AF-1480BB8C2C8F}"/>
          </ac:spMkLst>
        </pc:spChg>
        <pc:spChg chg="del mod">
          <ac:chgData name="Yi-Kai Chen" userId="S::kai0214@uw.edu::2757d9c9-6198-49de-a880-70cbce3dee01" providerId="AD" clId="Web-{7DD32D93-5144-4AE9-8B2B-D44D084AC5EC}" dt="2023-11-03T16:15:34.283" v="118"/>
          <ac:spMkLst>
            <pc:docMk/>
            <pc:sldMk cId="1991642088" sldId="283"/>
            <ac:spMk id="17" creationId="{C61B335C-688A-5856-CF2F-0BAD3AD6D7E0}"/>
          </ac:spMkLst>
        </pc:spChg>
        <pc:spChg chg="add mod">
          <ac:chgData name="Yi-Kai Chen" userId="S::kai0214@uw.edu::2757d9c9-6198-49de-a880-70cbce3dee01" providerId="AD" clId="Web-{7DD32D93-5144-4AE9-8B2B-D44D084AC5EC}" dt="2023-11-03T16:18:26.115" v="163" actId="1076"/>
          <ac:spMkLst>
            <pc:docMk/>
            <pc:sldMk cId="1991642088" sldId="283"/>
            <ac:spMk id="21" creationId="{D256434F-16D7-54FB-45DD-82F1F20A6F46}"/>
          </ac:spMkLst>
        </pc:spChg>
        <pc:spChg chg="add mod">
          <ac:chgData name="Yi-Kai Chen" userId="S::kai0214@uw.edu::2757d9c9-6198-49de-a880-70cbce3dee01" providerId="AD" clId="Web-{7DD32D93-5144-4AE9-8B2B-D44D084AC5EC}" dt="2023-11-03T18:03:38.991" v="734" actId="14100"/>
          <ac:spMkLst>
            <pc:docMk/>
            <pc:sldMk cId="1991642088" sldId="283"/>
            <ac:spMk id="23" creationId="{BD440829-FDAC-1B61-DE3E-14A60B08817C}"/>
          </ac:spMkLst>
        </pc:spChg>
        <pc:spChg chg="mod">
          <ac:chgData name="Yi-Kai Chen" userId="S::kai0214@uw.edu::2757d9c9-6198-49de-a880-70cbce3dee01" providerId="AD" clId="Web-{7DD32D93-5144-4AE9-8B2B-D44D084AC5EC}" dt="2023-11-03T17:32:00.714" v="427" actId="20577"/>
          <ac:spMkLst>
            <pc:docMk/>
            <pc:sldMk cId="1991642088" sldId="283"/>
            <ac:spMk id="36" creationId="{292D9167-2C97-042F-85FC-B1FC45805514}"/>
          </ac:spMkLst>
        </pc:spChg>
        <pc:picChg chg="del">
          <ac:chgData name="Yi-Kai Chen" userId="S::kai0214@uw.edu::2757d9c9-6198-49de-a880-70cbce3dee01" providerId="AD" clId="Web-{7DD32D93-5144-4AE9-8B2B-D44D084AC5EC}" dt="2023-11-03T16:15:41.173" v="121"/>
          <ac:picMkLst>
            <pc:docMk/>
            <pc:sldMk cId="1991642088" sldId="283"/>
            <ac:picMk id="11" creationId="{208D1A7A-1C29-76D0-E513-F6FBE4E54EEB}"/>
          </ac:picMkLst>
        </pc:picChg>
        <pc:picChg chg="mod">
          <ac:chgData name="Yi-Kai Chen" userId="S::kai0214@uw.edu::2757d9c9-6198-49de-a880-70cbce3dee01" providerId="AD" clId="Web-{7DD32D93-5144-4AE9-8B2B-D44D084AC5EC}" dt="2023-11-03T16:16:17.252" v="131" actId="1076"/>
          <ac:picMkLst>
            <pc:docMk/>
            <pc:sldMk cId="1991642088" sldId="283"/>
            <ac:picMk id="12" creationId="{6C86AB21-3DBF-E553-0153-B9EDCC605AD5}"/>
          </ac:picMkLst>
        </pc:picChg>
        <pc:picChg chg="mod">
          <ac:chgData name="Yi-Kai Chen" userId="S::kai0214@uw.edu::2757d9c9-6198-49de-a880-70cbce3dee01" providerId="AD" clId="Web-{7DD32D93-5144-4AE9-8B2B-D44D084AC5EC}" dt="2023-11-03T16:16:22.143" v="133" actId="1076"/>
          <ac:picMkLst>
            <pc:docMk/>
            <pc:sldMk cId="1991642088" sldId="283"/>
            <ac:picMk id="13" creationId="{E1E68852-4D95-EC5B-EF7D-034909F58297}"/>
          </ac:picMkLst>
        </pc:picChg>
        <pc:picChg chg="del mod">
          <ac:chgData name="Yi-Kai Chen" userId="S::kai0214@uw.edu::2757d9c9-6198-49de-a880-70cbce3dee01" providerId="AD" clId="Web-{7DD32D93-5144-4AE9-8B2B-D44D084AC5EC}" dt="2023-11-03T16:17:39.145" v="150"/>
          <ac:picMkLst>
            <pc:docMk/>
            <pc:sldMk cId="1991642088" sldId="283"/>
            <ac:picMk id="14" creationId="{83E2D367-5D09-1785-D5F1-CAE723B27047}"/>
          </ac:picMkLst>
        </pc:picChg>
        <pc:picChg chg="del mod">
          <ac:chgData name="Yi-Kai Chen" userId="S::kai0214@uw.edu::2757d9c9-6198-49de-a880-70cbce3dee01" providerId="AD" clId="Web-{7DD32D93-5144-4AE9-8B2B-D44D084AC5EC}" dt="2023-11-03T16:15:34.236" v="117"/>
          <ac:picMkLst>
            <pc:docMk/>
            <pc:sldMk cId="1991642088" sldId="283"/>
            <ac:picMk id="15" creationId="{A9A517B1-1B95-AB8D-2854-02CA98F091C3}"/>
          </ac:picMkLst>
        </pc:picChg>
        <pc:picChg chg="del">
          <ac:chgData name="Yi-Kai Chen" userId="S::kai0214@uw.edu::2757d9c9-6198-49de-a880-70cbce3dee01" providerId="AD" clId="Web-{7DD32D93-5144-4AE9-8B2B-D44D084AC5EC}" dt="2023-11-03T16:15:24.939" v="114"/>
          <ac:picMkLst>
            <pc:docMk/>
            <pc:sldMk cId="1991642088" sldId="283"/>
            <ac:picMk id="18" creationId="{46BC177E-B6A0-9C1F-6E7C-FCF112F69689}"/>
          </ac:picMkLst>
        </pc:picChg>
        <pc:picChg chg="del mod">
          <ac:chgData name="Yi-Kai Chen" userId="S::kai0214@uw.edu::2757d9c9-6198-49de-a880-70cbce3dee01" providerId="AD" clId="Web-{7DD32D93-5144-4AE9-8B2B-D44D084AC5EC}" dt="2023-11-03T16:18:12.693" v="160"/>
          <ac:picMkLst>
            <pc:docMk/>
            <pc:sldMk cId="1991642088" sldId="283"/>
            <ac:picMk id="19" creationId="{4E4CC6EE-659A-87D9-2F0D-6DA2A3D53C9E}"/>
          </ac:picMkLst>
        </pc:picChg>
        <pc:picChg chg="del">
          <ac:chgData name="Yi-Kai Chen" userId="S::kai0214@uw.edu::2757d9c9-6198-49de-a880-70cbce3dee01" providerId="AD" clId="Web-{7DD32D93-5144-4AE9-8B2B-D44D084AC5EC}" dt="2023-11-03T16:15:36.533" v="119"/>
          <ac:picMkLst>
            <pc:docMk/>
            <pc:sldMk cId="1991642088" sldId="283"/>
            <ac:picMk id="20" creationId="{FDCED493-0542-109C-D033-FE992C14B0AF}"/>
          </ac:picMkLst>
        </pc:picChg>
        <pc:picChg chg="add mod">
          <ac:chgData name="Yi-Kai Chen" userId="S::kai0214@uw.edu::2757d9c9-6198-49de-a880-70cbce3dee01" providerId="AD" clId="Web-{7DD32D93-5144-4AE9-8B2B-D44D084AC5EC}" dt="2023-11-03T16:18:34.412" v="165" actId="1076"/>
          <ac:picMkLst>
            <pc:docMk/>
            <pc:sldMk cId="1991642088" sldId="283"/>
            <ac:picMk id="22" creationId="{4BD46333-EAB8-CB4C-0CD1-0FAD2C75438B}"/>
          </ac:picMkLst>
        </pc:picChg>
        <pc:picChg chg="add mod">
          <ac:chgData name="Yi-Kai Chen" userId="S::kai0214@uw.edu::2757d9c9-6198-49de-a880-70cbce3dee01" providerId="AD" clId="Web-{7DD32D93-5144-4AE9-8B2B-D44D084AC5EC}" dt="2023-11-03T16:19:00.053" v="167" actId="1076"/>
          <ac:picMkLst>
            <pc:docMk/>
            <pc:sldMk cId="1991642088" sldId="283"/>
            <ac:picMk id="24" creationId="{86B95936-9542-E0E3-D0F0-947D2672452C}"/>
          </ac:picMkLst>
        </pc:picChg>
      </pc:sldChg>
      <pc:sldChg chg="addSp delSp modSp ord">
        <pc:chgData name="Yi-Kai Chen" userId="S::kai0214@uw.edu::2757d9c9-6198-49de-a880-70cbce3dee01" providerId="AD" clId="Web-{7DD32D93-5144-4AE9-8B2B-D44D084AC5EC}" dt="2023-11-03T17:27:17.207" v="418"/>
        <pc:sldMkLst>
          <pc:docMk/>
          <pc:sldMk cId="1134486220" sldId="284"/>
        </pc:sldMkLst>
        <pc:spChg chg="add del mod">
          <ac:chgData name="Yi-Kai Chen" userId="S::kai0214@uw.edu::2757d9c9-6198-49de-a880-70cbce3dee01" providerId="AD" clId="Web-{7DD32D93-5144-4AE9-8B2B-D44D084AC5EC}" dt="2023-11-03T16:21:25.009" v="230"/>
          <ac:spMkLst>
            <pc:docMk/>
            <pc:sldMk cId="1134486220" sldId="284"/>
            <ac:spMk id="2" creationId="{4C4B2CCD-E28C-E188-A175-8F1101EB9F70}"/>
          </ac:spMkLst>
        </pc:spChg>
        <pc:spChg chg="del">
          <ac:chgData name="Yi-Kai Chen" userId="S::kai0214@uw.edu::2757d9c9-6198-49de-a880-70cbce3dee01" providerId="AD" clId="Web-{7DD32D93-5144-4AE9-8B2B-D44D084AC5EC}" dt="2023-11-03T16:21:27.916" v="231"/>
          <ac:spMkLst>
            <pc:docMk/>
            <pc:sldMk cId="1134486220" sldId="284"/>
            <ac:spMk id="7" creationId="{1FE63499-24E9-8572-2A9F-9FEB2808EDF7}"/>
          </ac:spMkLst>
        </pc:spChg>
        <pc:spChg chg="add mod">
          <ac:chgData name="Yi-Kai Chen" userId="S::kai0214@uw.edu::2757d9c9-6198-49de-a880-70cbce3dee01" providerId="AD" clId="Web-{7DD32D93-5144-4AE9-8B2B-D44D084AC5EC}" dt="2023-11-03T16:30:53.772" v="399" actId="20577"/>
          <ac:spMkLst>
            <pc:docMk/>
            <pc:sldMk cId="1134486220" sldId="284"/>
            <ac:spMk id="8" creationId="{1127394F-377E-8B5B-75FE-BE36E4EA8117}"/>
          </ac:spMkLst>
        </pc:spChg>
        <pc:spChg chg="add mod">
          <ac:chgData name="Yi-Kai Chen" userId="S::kai0214@uw.edu::2757d9c9-6198-49de-a880-70cbce3dee01" providerId="AD" clId="Web-{7DD32D93-5144-4AE9-8B2B-D44D084AC5EC}" dt="2023-11-03T16:31:13.413" v="403" actId="20577"/>
          <ac:spMkLst>
            <pc:docMk/>
            <pc:sldMk cId="1134486220" sldId="284"/>
            <ac:spMk id="9" creationId="{C1BC31DF-06E0-306D-CEAF-FE5B3FBC7BB9}"/>
          </ac:spMkLst>
        </pc:spChg>
      </pc:sldChg>
      <pc:sldChg chg="modSp">
        <pc:chgData name="Yi-Kai Chen" userId="S::kai0214@uw.edu::2757d9c9-6198-49de-a880-70cbce3dee01" providerId="AD" clId="Web-{7DD32D93-5144-4AE9-8B2B-D44D084AC5EC}" dt="2023-11-03T15:25:39.840" v="84" actId="14100"/>
        <pc:sldMkLst>
          <pc:docMk/>
          <pc:sldMk cId="3625560394" sldId="294"/>
        </pc:sldMkLst>
        <pc:spChg chg="mod">
          <ac:chgData name="Yi-Kai Chen" userId="S::kai0214@uw.edu::2757d9c9-6198-49de-a880-70cbce3dee01" providerId="AD" clId="Web-{7DD32D93-5144-4AE9-8B2B-D44D084AC5EC}" dt="2023-11-03T15:25:39.840" v="84" actId="14100"/>
          <ac:spMkLst>
            <pc:docMk/>
            <pc:sldMk cId="3625560394" sldId="294"/>
            <ac:spMk id="9" creationId="{00000000-0000-0000-0000-000000000000}"/>
          </ac:spMkLst>
        </pc:spChg>
      </pc:sldChg>
      <pc:sldChg chg="modSp">
        <pc:chgData name="Yi-Kai Chen" userId="S::kai0214@uw.edu::2757d9c9-6198-49de-a880-70cbce3dee01" providerId="AD" clId="Web-{7DD32D93-5144-4AE9-8B2B-D44D084AC5EC}" dt="2023-11-03T15:11:25.676" v="20" actId="20577"/>
        <pc:sldMkLst>
          <pc:docMk/>
          <pc:sldMk cId="132984432" sldId="296"/>
        </pc:sldMkLst>
        <pc:spChg chg="mod">
          <ac:chgData name="Yi-Kai Chen" userId="S::kai0214@uw.edu::2757d9c9-6198-49de-a880-70cbce3dee01" providerId="AD" clId="Web-{7DD32D93-5144-4AE9-8B2B-D44D084AC5EC}" dt="2023-11-03T15:11:25.676" v="20" actId="20577"/>
          <ac:spMkLst>
            <pc:docMk/>
            <pc:sldMk cId="132984432" sldId="296"/>
            <ac:spMk id="5" creationId="{2DABB49D-F422-A7EA-B141-5737DCA66795}"/>
          </ac:spMkLst>
        </pc:spChg>
      </pc:sldChg>
      <pc:sldChg chg="modSp">
        <pc:chgData name="Yi-Kai Chen" userId="S::kai0214@uw.edu::2757d9c9-6198-49de-a880-70cbce3dee01" providerId="AD" clId="Web-{7DD32D93-5144-4AE9-8B2B-D44D084AC5EC}" dt="2023-11-03T17:43:03.666" v="556"/>
        <pc:sldMkLst>
          <pc:docMk/>
          <pc:sldMk cId="889186471" sldId="298"/>
        </pc:sldMkLst>
        <pc:spChg chg="mod">
          <ac:chgData name="Yi-Kai Chen" userId="S::kai0214@uw.edu::2757d9c9-6198-49de-a880-70cbce3dee01" providerId="AD" clId="Web-{7DD32D93-5144-4AE9-8B2B-D44D084AC5EC}" dt="2023-11-03T17:43:03.666" v="556"/>
          <ac:spMkLst>
            <pc:docMk/>
            <pc:sldMk cId="889186471" sldId="298"/>
            <ac:spMk id="3" creationId="{00000000-0000-0000-0000-000000000000}"/>
          </ac:spMkLst>
        </pc:spChg>
      </pc:sldChg>
      <pc:sldChg chg="del">
        <pc:chgData name="Yi-Kai Chen" userId="S::kai0214@uw.edu::2757d9c9-6198-49de-a880-70cbce3dee01" providerId="AD" clId="Web-{7DD32D93-5144-4AE9-8B2B-D44D084AC5EC}" dt="2023-11-03T17:27:21.614" v="419"/>
        <pc:sldMkLst>
          <pc:docMk/>
          <pc:sldMk cId="3001833548" sldId="302"/>
        </pc:sldMkLst>
      </pc:sldChg>
      <pc:sldChg chg="addSp delSp modSp add replId">
        <pc:chgData name="Yi-Kai Chen" userId="S::kai0214@uw.edu::2757d9c9-6198-49de-a880-70cbce3dee01" providerId="AD" clId="Web-{7DD32D93-5144-4AE9-8B2B-D44D084AC5EC}" dt="2023-11-03T16:21:03.415" v="226" actId="20577"/>
        <pc:sldMkLst>
          <pc:docMk/>
          <pc:sldMk cId="1181249586" sldId="305"/>
        </pc:sldMkLst>
        <pc:spChg chg="del">
          <ac:chgData name="Yi-Kai Chen" userId="S::kai0214@uw.edu::2757d9c9-6198-49de-a880-70cbce3dee01" providerId="AD" clId="Web-{7DD32D93-5144-4AE9-8B2B-D44D084AC5EC}" dt="2023-11-03T16:14:08" v="97"/>
          <ac:spMkLst>
            <pc:docMk/>
            <pc:sldMk cId="1181249586" sldId="305"/>
            <ac:spMk id="2" creationId="{24DDEECE-DF95-2E9E-3576-1942CFDDBB51}"/>
          </ac:spMkLst>
        </pc:spChg>
        <pc:spChg chg="mod">
          <ac:chgData name="Yi-Kai Chen" userId="S::kai0214@uw.edu::2757d9c9-6198-49de-a880-70cbce3dee01" providerId="AD" clId="Web-{7DD32D93-5144-4AE9-8B2B-D44D084AC5EC}" dt="2023-11-03T16:21:03.415" v="226" actId="20577"/>
          <ac:spMkLst>
            <pc:docMk/>
            <pc:sldMk cId="1181249586" sldId="305"/>
            <ac:spMk id="6" creationId="{96D08DCD-7D6B-B537-CC89-522DC2809909}"/>
          </ac:spMkLst>
        </pc:spChg>
        <pc:spChg chg="del">
          <ac:chgData name="Yi-Kai Chen" userId="S::kai0214@uw.edu::2757d9c9-6198-49de-a880-70cbce3dee01" providerId="AD" clId="Web-{7DD32D93-5144-4AE9-8B2B-D44D084AC5EC}" dt="2023-11-03T16:14:15.922" v="99"/>
          <ac:spMkLst>
            <pc:docMk/>
            <pc:sldMk cId="1181249586" sldId="305"/>
            <ac:spMk id="7" creationId="{1FE63499-24E9-8572-2A9F-9FEB2808EDF7}"/>
          </ac:spMkLst>
        </pc:spChg>
        <pc:spChg chg="del">
          <ac:chgData name="Yi-Kai Chen" userId="S::kai0214@uw.edu::2757d9c9-6198-49de-a880-70cbce3dee01" providerId="AD" clId="Web-{7DD32D93-5144-4AE9-8B2B-D44D084AC5EC}" dt="2023-11-03T16:14:18.328" v="100"/>
          <ac:spMkLst>
            <pc:docMk/>
            <pc:sldMk cId="1181249586" sldId="305"/>
            <ac:spMk id="8" creationId="{7DA5DECD-002B-1E66-40FD-303347441B51}"/>
          </ac:spMkLst>
        </pc:spChg>
        <pc:spChg chg="del mod">
          <ac:chgData name="Yi-Kai Chen" userId="S::kai0214@uw.edu::2757d9c9-6198-49de-a880-70cbce3dee01" providerId="AD" clId="Web-{7DD32D93-5144-4AE9-8B2B-D44D084AC5EC}" dt="2023-11-03T16:17:23.457" v="143"/>
          <ac:spMkLst>
            <pc:docMk/>
            <pc:sldMk cId="1181249586" sldId="305"/>
            <ac:spMk id="9" creationId="{431D279F-338E-3CAC-2A0C-7C5DEDD55F26}"/>
          </ac:spMkLst>
        </pc:spChg>
        <pc:spChg chg="mod">
          <ac:chgData name="Yi-Kai Chen" userId="S::kai0214@uw.edu::2757d9c9-6198-49de-a880-70cbce3dee01" providerId="AD" clId="Web-{7DD32D93-5144-4AE9-8B2B-D44D084AC5EC}" dt="2023-11-03T16:14:47.750" v="106" actId="1076"/>
          <ac:spMkLst>
            <pc:docMk/>
            <pc:sldMk cId="1181249586" sldId="305"/>
            <ac:spMk id="10" creationId="{B79C7854-D445-0A6A-053B-3DD82481FC0C}"/>
          </ac:spMkLst>
        </pc:spChg>
        <pc:spChg chg="mod">
          <ac:chgData name="Yi-Kai Chen" userId="S::kai0214@uw.edu::2757d9c9-6198-49de-a880-70cbce3dee01" providerId="AD" clId="Web-{7DD32D93-5144-4AE9-8B2B-D44D084AC5EC}" dt="2023-11-03T16:15:06.641" v="111" actId="1076"/>
          <ac:spMkLst>
            <pc:docMk/>
            <pc:sldMk cId="1181249586" sldId="305"/>
            <ac:spMk id="16" creationId="{3EC6A186-FCE9-9358-45AF-1480BB8C2C8F}"/>
          </ac:spMkLst>
        </pc:spChg>
        <pc:spChg chg="del mod">
          <ac:chgData name="Yi-Kai Chen" userId="S::kai0214@uw.edu::2757d9c9-6198-49de-a880-70cbce3dee01" providerId="AD" clId="Web-{7DD32D93-5144-4AE9-8B2B-D44D084AC5EC}" dt="2023-11-03T16:17:30.832" v="147"/>
          <ac:spMkLst>
            <pc:docMk/>
            <pc:sldMk cId="1181249586" sldId="305"/>
            <ac:spMk id="17" creationId="{C61B335C-688A-5856-CF2F-0BAD3AD6D7E0}"/>
          </ac:spMkLst>
        </pc:spChg>
        <pc:spChg chg="add mod">
          <ac:chgData name="Yi-Kai Chen" userId="S::kai0214@uw.edu::2757d9c9-6198-49de-a880-70cbce3dee01" providerId="AD" clId="Web-{7DD32D93-5144-4AE9-8B2B-D44D084AC5EC}" dt="2023-11-03T16:17:46.583" v="154" actId="1076"/>
          <ac:spMkLst>
            <pc:docMk/>
            <pc:sldMk cId="1181249586" sldId="305"/>
            <ac:spMk id="21" creationId="{33403A8C-01DD-A171-74AE-D66D03792A99}"/>
          </ac:spMkLst>
        </pc:spChg>
        <pc:spChg chg="add mod">
          <ac:chgData name="Yi-Kai Chen" userId="S::kai0214@uw.edu::2757d9c9-6198-49de-a880-70cbce3dee01" providerId="AD" clId="Web-{7DD32D93-5144-4AE9-8B2B-D44D084AC5EC}" dt="2023-11-03T16:18:06.489" v="159" actId="1076"/>
          <ac:spMkLst>
            <pc:docMk/>
            <pc:sldMk cId="1181249586" sldId="305"/>
            <ac:spMk id="23" creationId="{6B23CF11-1034-E21C-0528-152E93E6DEDA}"/>
          </ac:spMkLst>
        </pc:spChg>
        <pc:spChg chg="del">
          <ac:chgData name="Yi-Kai Chen" userId="S::kai0214@uw.edu::2757d9c9-6198-49de-a880-70cbce3dee01" providerId="AD" clId="Web-{7DD32D93-5144-4AE9-8B2B-D44D084AC5EC}" dt="2023-11-03T16:14:13.484" v="98"/>
          <ac:spMkLst>
            <pc:docMk/>
            <pc:sldMk cId="1181249586" sldId="305"/>
            <ac:spMk id="36" creationId="{292D9167-2C97-042F-85FC-B1FC45805514}"/>
          </ac:spMkLst>
        </pc:spChg>
        <pc:picChg chg="mod">
          <ac:chgData name="Yi-Kai Chen" userId="S::kai0214@uw.edu::2757d9c9-6198-49de-a880-70cbce3dee01" providerId="AD" clId="Web-{7DD32D93-5144-4AE9-8B2B-D44D084AC5EC}" dt="2023-11-03T16:14:55.860" v="107" actId="1076"/>
          <ac:picMkLst>
            <pc:docMk/>
            <pc:sldMk cId="1181249586" sldId="305"/>
            <ac:picMk id="11" creationId="{208D1A7A-1C29-76D0-E513-F6FBE4E54EEB}"/>
          </ac:picMkLst>
        </pc:picChg>
        <pc:picChg chg="del">
          <ac:chgData name="Yi-Kai Chen" userId="S::kai0214@uw.edu::2757d9c9-6198-49de-a880-70cbce3dee01" providerId="AD" clId="Web-{7DD32D93-5144-4AE9-8B2B-D44D084AC5EC}" dt="2023-11-03T16:14:00.218" v="93"/>
          <ac:picMkLst>
            <pc:docMk/>
            <pc:sldMk cId="1181249586" sldId="305"/>
            <ac:picMk id="12" creationId="{6C86AB21-3DBF-E553-0153-B9EDCC605AD5}"/>
          </ac:picMkLst>
        </pc:picChg>
        <pc:picChg chg="del">
          <ac:chgData name="Yi-Kai Chen" userId="S::kai0214@uw.edu::2757d9c9-6198-49de-a880-70cbce3dee01" providerId="AD" clId="Web-{7DD32D93-5144-4AE9-8B2B-D44D084AC5EC}" dt="2023-11-03T16:14:05.453" v="96"/>
          <ac:picMkLst>
            <pc:docMk/>
            <pc:sldMk cId="1181249586" sldId="305"/>
            <ac:picMk id="13" creationId="{E1E68852-4D95-EC5B-EF7D-034909F58297}"/>
          </ac:picMkLst>
        </pc:picChg>
        <pc:picChg chg="del">
          <ac:chgData name="Yi-Kai Chen" userId="S::kai0214@uw.edu::2757d9c9-6198-49de-a880-70cbce3dee01" providerId="AD" clId="Web-{7DD32D93-5144-4AE9-8B2B-D44D084AC5EC}" dt="2023-11-03T16:14:05.453" v="95"/>
          <ac:picMkLst>
            <pc:docMk/>
            <pc:sldMk cId="1181249586" sldId="305"/>
            <ac:picMk id="14" creationId="{83E2D367-5D09-1785-D5F1-CAE723B27047}"/>
          </ac:picMkLst>
        </pc:picChg>
        <pc:picChg chg="del mod">
          <ac:chgData name="Yi-Kai Chen" userId="S::kai0214@uw.edu::2757d9c9-6198-49de-a880-70cbce3dee01" providerId="AD" clId="Web-{7DD32D93-5144-4AE9-8B2B-D44D084AC5EC}" dt="2023-11-03T16:17:23.457" v="142"/>
          <ac:picMkLst>
            <pc:docMk/>
            <pc:sldMk cId="1181249586" sldId="305"/>
            <ac:picMk id="15" creationId="{A9A517B1-1B95-AB8D-2854-02CA98F091C3}"/>
          </ac:picMkLst>
        </pc:picChg>
        <pc:picChg chg="del mod">
          <ac:chgData name="Yi-Kai Chen" userId="S::kai0214@uw.edu::2757d9c9-6198-49de-a880-70cbce3dee01" providerId="AD" clId="Web-{7DD32D93-5144-4AE9-8B2B-D44D084AC5EC}" dt="2023-11-03T16:17:41.489" v="152"/>
          <ac:picMkLst>
            <pc:docMk/>
            <pc:sldMk cId="1181249586" sldId="305"/>
            <ac:picMk id="18" creationId="{46BC177E-B6A0-9C1F-6E7C-FCF112F69689}"/>
          </ac:picMkLst>
        </pc:picChg>
        <pc:picChg chg="del">
          <ac:chgData name="Yi-Kai Chen" userId="S::kai0214@uw.edu::2757d9c9-6198-49de-a880-70cbce3dee01" providerId="AD" clId="Web-{7DD32D93-5144-4AE9-8B2B-D44D084AC5EC}" dt="2023-11-03T16:14:02.593" v="94"/>
          <ac:picMkLst>
            <pc:docMk/>
            <pc:sldMk cId="1181249586" sldId="305"/>
            <ac:picMk id="19" creationId="{4E4CC6EE-659A-87D9-2F0D-6DA2A3D53C9E}"/>
          </ac:picMkLst>
        </pc:picChg>
        <pc:picChg chg="mod">
          <ac:chgData name="Yi-Kai Chen" userId="S::kai0214@uw.edu::2757d9c9-6198-49de-a880-70cbce3dee01" providerId="AD" clId="Web-{7DD32D93-5144-4AE9-8B2B-D44D084AC5EC}" dt="2023-11-03T16:14:42.407" v="105" actId="1076"/>
          <ac:picMkLst>
            <pc:docMk/>
            <pc:sldMk cId="1181249586" sldId="305"/>
            <ac:picMk id="20" creationId="{FDCED493-0542-109C-D033-FE992C14B0AF}"/>
          </ac:picMkLst>
        </pc:picChg>
        <pc:picChg chg="add mod">
          <ac:chgData name="Yi-Kai Chen" userId="S::kai0214@uw.edu::2757d9c9-6198-49de-a880-70cbce3dee01" providerId="AD" clId="Web-{7DD32D93-5144-4AE9-8B2B-D44D084AC5EC}" dt="2023-11-03T16:17:46.583" v="155" actId="1076"/>
          <ac:picMkLst>
            <pc:docMk/>
            <pc:sldMk cId="1181249586" sldId="305"/>
            <ac:picMk id="22" creationId="{84136121-3FA2-C4DF-4481-BF141F135014}"/>
          </ac:picMkLst>
        </pc:picChg>
        <pc:picChg chg="add mod">
          <ac:chgData name="Yi-Kai Chen" userId="S::kai0214@uw.edu::2757d9c9-6198-49de-a880-70cbce3dee01" providerId="AD" clId="Web-{7DD32D93-5144-4AE9-8B2B-D44D084AC5EC}" dt="2023-11-03T16:18:19.005" v="162" actId="1076"/>
          <ac:picMkLst>
            <pc:docMk/>
            <pc:sldMk cId="1181249586" sldId="305"/>
            <ac:picMk id="24" creationId="{AFD19788-951C-7750-9CA7-D5A9096A8B66}"/>
          </ac:picMkLst>
        </pc:picChg>
      </pc:sldChg>
      <pc:sldChg chg="addSp delSp modSp add mod ord replId setBg">
        <pc:chgData name="Yi-Kai Chen" userId="S::kai0214@uw.edu::2757d9c9-6198-49de-a880-70cbce3dee01" providerId="AD" clId="Web-{7DD32D93-5144-4AE9-8B2B-D44D084AC5EC}" dt="2023-11-03T17:58:36.609" v="709"/>
        <pc:sldMkLst>
          <pc:docMk/>
          <pc:sldMk cId="85322154" sldId="309"/>
        </pc:sldMkLst>
        <pc:spChg chg="mod">
          <ac:chgData name="Yi-Kai Chen" userId="S::kai0214@uw.edu::2757d9c9-6198-49de-a880-70cbce3dee01" providerId="AD" clId="Web-{7DD32D93-5144-4AE9-8B2B-D44D084AC5EC}" dt="2023-11-03T17:44:55.465" v="566" actId="1076"/>
          <ac:spMkLst>
            <pc:docMk/>
            <pc:sldMk cId="85322154" sldId="309"/>
            <ac:spMk id="6" creationId="{96D08DCD-7D6B-B537-CC89-522DC2809909}"/>
          </ac:spMkLst>
        </pc:spChg>
        <pc:spChg chg="del">
          <ac:chgData name="Yi-Kai Chen" userId="S::kai0214@uw.edu::2757d9c9-6198-49de-a880-70cbce3dee01" providerId="AD" clId="Web-{7DD32D93-5144-4AE9-8B2B-D44D084AC5EC}" dt="2023-11-03T17:16:37.677" v="406"/>
          <ac:spMkLst>
            <pc:docMk/>
            <pc:sldMk cId="85322154" sldId="309"/>
            <ac:spMk id="7" creationId="{1FE63499-24E9-8572-2A9F-9FEB2808EDF7}"/>
          </ac:spMkLst>
        </pc:spChg>
        <pc:spChg chg="add mod">
          <ac:chgData name="Yi-Kai Chen" userId="S::kai0214@uw.edu::2757d9c9-6198-49de-a880-70cbce3dee01" providerId="AD" clId="Web-{7DD32D93-5144-4AE9-8B2B-D44D084AC5EC}" dt="2023-11-03T17:32:45.652" v="438" actId="20577"/>
          <ac:spMkLst>
            <pc:docMk/>
            <pc:sldMk cId="85322154" sldId="309"/>
            <ac:spMk id="8" creationId="{BE612CF1-BAE5-9C18-65CA-0B3D167EC9CC}"/>
          </ac:spMkLst>
        </pc:spChg>
        <pc:spChg chg="add del mod">
          <ac:chgData name="Yi-Kai Chen" userId="S::kai0214@uw.edu::2757d9c9-6198-49de-a880-70cbce3dee01" providerId="AD" clId="Web-{7DD32D93-5144-4AE9-8B2B-D44D084AC5EC}" dt="2023-11-03T17:42:02.555" v="546"/>
          <ac:spMkLst>
            <pc:docMk/>
            <pc:sldMk cId="85322154" sldId="309"/>
            <ac:spMk id="19" creationId="{D68B9972-3F9F-AA8F-704F-BBD9DDE93E89}"/>
          </ac:spMkLst>
        </pc:spChg>
        <pc:spChg chg="add del mod">
          <ac:chgData name="Yi-Kai Chen" userId="S::kai0214@uw.edu::2757d9c9-6198-49de-a880-70cbce3dee01" providerId="AD" clId="Web-{7DD32D93-5144-4AE9-8B2B-D44D084AC5EC}" dt="2023-11-03T17:42:04.883" v="547"/>
          <ac:spMkLst>
            <pc:docMk/>
            <pc:sldMk cId="85322154" sldId="309"/>
            <ac:spMk id="20" creationId="{2121434F-4900-9E41-B164-39A257D28AFB}"/>
          </ac:spMkLst>
        </pc:spChg>
        <pc:spChg chg="del">
          <ac:chgData name="Yi-Kai Chen" userId="S::kai0214@uw.edu::2757d9c9-6198-49de-a880-70cbce3dee01" providerId="AD" clId="Web-{7DD32D93-5144-4AE9-8B2B-D44D084AC5EC}" dt="2023-11-03T17:16:49.099" v="412"/>
          <ac:spMkLst>
            <pc:docMk/>
            <pc:sldMk cId="85322154" sldId="309"/>
            <ac:spMk id="21" creationId="{D256434F-16D7-54FB-45DD-82F1F20A6F46}"/>
          </ac:spMkLst>
        </pc:spChg>
        <pc:spChg chg="del">
          <ac:chgData name="Yi-Kai Chen" userId="S::kai0214@uw.edu::2757d9c9-6198-49de-a880-70cbce3dee01" providerId="AD" clId="Web-{7DD32D93-5144-4AE9-8B2B-D44D084AC5EC}" dt="2023-11-03T17:16:51.225" v="414"/>
          <ac:spMkLst>
            <pc:docMk/>
            <pc:sldMk cId="85322154" sldId="309"/>
            <ac:spMk id="23" creationId="{BD440829-FDAC-1B61-DE3E-14A60B08817C}"/>
          </ac:spMkLst>
        </pc:spChg>
        <pc:spChg chg="del mod">
          <ac:chgData name="Yi-Kai Chen" userId="S::kai0214@uw.edu::2757d9c9-6198-49de-a880-70cbce3dee01" providerId="AD" clId="Web-{7DD32D93-5144-4AE9-8B2B-D44D084AC5EC}" dt="2023-11-03T17:16:46.912" v="410"/>
          <ac:spMkLst>
            <pc:docMk/>
            <pc:sldMk cId="85322154" sldId="309"/>
            <ac:spMk id="36" creationId="{292D9167-2C97-042F-85FC-B1FC45805514}"/>
          </ac:spMkLst>
        </pc:spChg>
        <pc:picChg chg="add del mod">
          <ac:chgData name="Yi-Kai Chen" userId="S::kai0214@uw.edu::2757d9c9-6198-49de-a880-70cbce3dee01" providerId="AD" clId="Web-{7DD32D93-5144-4AE9-8B2B-D44D084AC5EC}" dt="2023-11-03T17:41:23.023" v="524"/>
          <ac:picMkLst>
            <pc:docMk/>
            <pc:sldMk cId="85322154" sldId="309"/>
            <ac:picMk id="2" creationId="{629CEF37-FA94-D3AC-1F59-DE0334A08C8E}"/>
          </ac:picMkLst>
        </pc:picChg>
        <pc:picChg chg="add del mod">
          <ac:chgData name="Yi-Kai Chen" userId="S::kai0214@uw.edu::2757d9c9-6198-49de-a880-70cbce3dee01" providerId="AD" clId="Web-{7DD32D93-5144-4AE9-8B2B-D44D084AC5EC}" dt="2023-11-03T17:41:57.836" v="544"/>
          <ac:picMkLst>
            <pc:docMk/>
            <pc:sldMk cId="85322154" sldId="309"/>
            <ac:picMk id="10" creationId="{E92EA868-79DF-1A1C-DA83-B967B140B887}"/>
          </ac:picMkLst>
        </pc:picChg>
        <pc:picChg chg="del">
          <ac:chgData name="Yi-Kai Chen" userId="S::kai0214@uw.edu::2757d9c9-6198-49de-a880-70cbce3dee01" providerId="AD" clId="Web-{7DD32D93-5144-4AE9-8B2B-D44D084AC5EC}" dt="2023-11-03T17:16:34.427" v="405"/>
          <ac:picMkLst>
            <pc:docMk/>
            <pc:sldMk cId="85322154" sldId="309"/>
            <ac:picMk id="12" creationId="{6C86AB21-3DBF-E553-0153-B9EDCC605AD5}"/>
          </ac:picMkLst>
        </pc:picChg>
        <pc:picChg chg="del">
          <ac:chgData name="Yi-Kai Chen" userId="S::kai0214@uw.edu::2757d9c9-6198-49de-a880-70cbce3dee01" providerId="AD" clId="Web-{7DD32D93-5144-4AE9-8B2B-D44D084AC5EC}" dt="2023-11-03T17:16:40.037" v="407"/>
          <ac:picMkLst>
            <pc:docMk/>
            <pc:sldMk cId="85322154" sldId="309"/>
            <ac:picMk id="13" creationId="{E1E68852-4D95-EC5B-EF7D-034909F58297}"/>
          </ac:picMkLst>
        </pc:picChg>
        <pc:picChg chg="add del mod">
          <ac:chgData name="Yi-Kai Chen" userId="S::kai0214@uw.edu::2757d9c9-6198-49de-a880-70cbce3dee01" providerId="AD" clId="Web-{7DD32D93-5144-4AE9-8B2B-D44D084AC5EC}" dt="2023-11-03T17:32:58.137" v="441"/>
          <ac:picMkLst>
            <pc:docMk/>
            <pc:sldMk cId="85322154" sldId="309"/>
            <ac:picMk id="14" creationId="{00589566-DA87-76A6-DFE8-587A11AE39C1}"/>
          </ac:picMkLst>
        </pc:picChg>
        <pc:picChg chg="add del mod">
          <ac:chgData name="Yi-Kai Chen" userId="S::kai0214@uw.edu::2757d9c9-6198-49de-a880-70cbce3dee01" providerId="AD" clId="Web-{7DD32D93-5144-4AE9-8B2B-D44D084AC5EC}" dt="2023-11-03T17:35:52.234" v="476"/>
          <ac:picMkLst>
            <pc:docMk/>
            <pc:sldMk cId="85322154" sldId="309"/>
            <ac:picMk id="15" creationId="{84F48D17-2455-A777-6E2E-F887C84C3265}"/>
          </ac:picMkLst>
        </pc:picChg>
        <pc:picChg chg="add del mod">
          <ac:chgData name="Yi-Kai Chen" userId="S::kai0214@uw.edu::2757d9c9-6198-49de-a880-70cbce3dee01" providerId="AD" clId="Web-{7DD32D93-5144-4AE9-8B2B-D44D084AC5EC}" dt="2023-11-03T17:41:52.789" v="541"/>
          <ac:picMkLst>
            <pc:docMk/>
            <pc:sldMk cId="85322154" sldId="309"/>
            <ac:picMk id="16" creationId="{1B68B33F-0231-8ACE-459E-75AFF41CD0C0}"/>
          </ac:picMkLst>
        </pc:picChg>
        <pc:picChg chg="add del mod">
          <ac:chgData name="Yi-Kai Chen" userId="S::kai0214@uw.edu::2757d9c9-6198-49de-a880-70cbce3dee01" providerId="AD" clId="Web-{7DD32D93-5144-4AE9-8B2B-D44D084AC5EC}" dt="2023-11-03T17:42:00.133" v="545"/>
          <ac:picMkLst>
            <pc:docMk/>
            <pc:sldMk cId="85322154" sldId="309"/>
            <ac:picMk id="17" creationId="{8EF9B7A5-8818-8ACF-F6FE-BEF716CFDA75}"/>
          </ac:picMkLst>
        </pc:picChg>
        <pc:picChg chg="del">
          <ac:chgData name="Yi-Kai Chen" userId="S::kai0214@uw.edu::2757d9c9-6198-49de-a880-70cbce3dee01" providerId="AD" clId="Web-{7DD32D93-5144-4AE9-8B2B-D44D084AC5EC}" dt="2023-11-03T17:16:49.162" v="413"/>
          <ac:picMkLst>
            <pc:docMk/>
            <pc:sldMk cId="85322154" sldId="309"/>
            <ac:picMk id="22" creationId="{4BD46333-EAB8-CB4C-0CD1-0FAD2C75438B}"/>
          </ac:picMkLst>
        </pc:picChg>
        <pc:picChg chg="del">
          <ac:chgData name="Yi-Kai Chen" userId="S::kai0214@uw.edu::2757d9c9-6198-49de-a880-70cbce3dee01" providerId="AD" clId="Web-{7DD32D93-5144-4AE9-8B2B-D44D084AC5EC}" dt="2023-11-03T17:16:46.990" v="411"/>
          <ac:picMkLst>
            <pc:docMk/>
            <pc:sldMk cId="85322154" sldId="309"/>
            <ac:picMk id="24" creationId="{86B95936-9542-E0E3-D0F0-947D2672452C}"/>
          </ac:picMkLst>
        </pc:picChg>
        <pc:picChg chg="add del mod">
          <ac:chgData name="Yi-Kai Chen" userId="S::kai0214@uw.edu::2757d9c9-6198-49de-a880-70cbce3dee01" providerId="AD" clId="Web-{7DD32D93-5144-4AE9-8B2B-D44D084AC5EC}" dt="2023-11-03T17:41:57.836" v="543"/>
          <ac:picMkLst>
            <pc:docMk/>
            <pc:sldMk cId="85322154" sldId="309"/>
            <ac:picMk id="25" creationId="{0A4B88B3-A8C0-FF67-25A7-51FE0DA84AB5}"/>
          </ac:picMkLst>
        </pc:picChg>
        <pc:picChg chg="add mod">
          <ac:chgData name="Yi-Kai Chen" userId="S::kai0214@uw.edu::2757d9c9-6198-49de-a880-70cbce3dee01" providerId="AD" clId="Web-{7DD32D93-5144-4AE9-8B2B-D44D084AC5EC}" dt="2023-11-03T17:46:04.248" v="585" actId="1076"/>
          <ac:picMkLst>
            <pc:docMk/>
            <pc:sldMk cId="85322154" sldId="309"/>
            <ac:picMk id="26" creationId="{5C8B06D3-6EAE-F3E4-EE77-5A20F2DF9264}"/>
          </ac:picMkLst>
        </pc:picChg>
        <pc:picChg chg="add mod">
          <ac:chgData name="Yi-Kai Chen" userId="S::kai0214@uw.edu::2757d9c9-6198-49de-a880-70cbce3dee01" providerId="AD" clId="Web-{7DD32D93-5144-4AE9-8B2B-D44D084AC5EC}" dt="2023-11-03T17:45:56.904" v="582" actId="1076"/>
          <ac:picMkLst>
            <pc:docMk/>
            <pc:sldMk cId="85322154" sldId="309"/>
            <ac:picMk id="28" creationId="{5716D893-A3C3-15F6-9755-DBBB33F06882}"/>
          </ac:picMkLst>
        </pc:picChg>
        <pc:cxnChg chg="add mod">
          <ac:chgData name="Yi-Kai Chen" userId="S::kai0214@uw.edu::2757d9c9-6198-49de-a880-70cbce3dee01" providerId="AD" clId="Web-{7DD32D93-5144-4AE9-8B2B-D44D084AC5EC}" dt="2023-11-03T17:45:59.217" v="583" actId="1076"/>
          <ac:cxnSpMkLst>
            <pc:docMk/>
            <pc:sldMk cId="85322154" sldId="309"/>
            <ac:cxnSpMk id="29" creationId="{E8DA4077-F082-C478-B456-6BBDF71A5517}"/>
          </ac:cxnSpMkLst>
        </pc:cxnChg>
      </pc:sldChg>
      <pc:sldChg chg="addSp delSp modSp add mod replId setBg">
        <pc:chgData name="Yi-Kai Chen" userId="S::kai0214@uw.edu::2757d9c9-6198-49de-a880-70cbce3dee01" providerId="AD" clId="Web-{7DD32D93-5144-4AE9-8B2B-D44D084AC5EC}" dt="2023-11-03T18:01:14.675" v="733"/>
        <pc:sldMkLst>
          <pc:docMk/>
          <pc:sldMk cId="2087208699" sldId="310"/>
        </pc:sldMkLst>
        <pc:spChg chg="del">
          <ac:chgData name="Yi-Kai Chen" userId="S::kai0214@uw.edu::2757d9c9-6198-49de-a880-70cbce3dee01" providerId="AD" clId="Web-{7DD32D93-5144-4AE9-8B2B-D44D084AC5EC}" dt="2023-11-03T17:54:02.775" v="669"/>
          <ac:spMkLst>
            <pc:docMk/>
            <pc:sldMk cId="2087208699" sldId="310"/>
            <ac:spMk id="5" creationId="{00000000-0000-0000-0000-000000000000}"/>
          </ac:spMkLst>
        </pc:spChg>
        <pc:spChg chg="add mod">
          <ac:chgData name="Yi-Kai Chen" userId="S::kai0214@uw.edu::2757d9c9-6198-49de-a880-70cbce3dee01" providerId="AD" clId="Web-{7DD32D93-5144-4AE9-8B2B-D44D084AC5EC}" dt="2023-11-03T17:48:41.486" v="609" actId="1076"/>
          <ac:spMkLst>
            <pc:docMk/>
            <pc:sldMk cId="2087208699" sldId="310"/>
            <ac:spMk id="7" creationId="{E4C4CF22-C392-E583-29DD-B5E8252388C7}"/>
          </ac:spMkLst>
        </pc:spChg>
        <pc:spChg chg="del mod">
          <ac:chgData name="Yi-Kai Chen" userId="S::kai0214@uw.edu::2757d9c9-6198-49de-a880-70cbce3dee01" providerId="AD" clId="Web-{7DD32D93-5144-4AE9-8B2B-D44D084AC5EC}" dt="2023-11-03T17:54:00.196" v="668"/>
          <ac:spMkLst>
            <pc:docMk/>
            <pc:sldMk cId="2087208699" sldId="310"/>
            <ac:spMk id="8" creationId="{BE612CF1-BAE5-9C18-65CA-0B3D167EC9CC}"/>
          </ac:spMkLst>
        </pc:spChg>
        <pc:spChg chg="mod">
          <ac:chgData name="Yi-Kai Chen" userId="S::kai0214@uw.edu::2757d9c9-6198-49de-a880-70cbce3dee01" providerId="AD" clId="Web-{7DD32D93-5144-4AE9-8B2B-D44D084AC5EC}" dt="2023-11-03T17:48:37.142" v="606" actId="1076"/>
          <ac:spMkLst>
            <pc:docMk/>
            <pc:sldMk cId="2087208699" sldId="310"/>
            <ac:spMk id="19" creationId="{D68B9972-3F9F-AA8F-704F-BBD9DDE93E89}"/>
          </ac:spMkLst>
        </pc:spChg>
        <pc:spChg chg="mod">
          <ac:chgData name="Yi-Kai Chen" userId="S::kai0214@uw.edu::2757d9c9-6198-49de-a880-70cbce3dee01" providerId="AD" clId="Web-{7DD32D93-5144-4AE9-8B2B-D44D084AC5EC}" dt="2023-11-03T17:49:27.112" v="637" actId="1076"/>
          <ac:spMkLst>
            <pc:docMk/>
            <pc:sldMk cId="2087208699" sldId="310"/>
            <ac:spMk id="20" creationId="{2121434F-4900-9E41-B164-39A257D28AFB}"/>
          </ac:spMkLst>
        </pc:spChg>
        <pc:spChg chg="add mod">
          <ac:chgData name="Yi-Kai Chen" userId="S::kai0214@uw.edu::2757d9c9-6198-49de-a880-70cbce3dee01" providerId="AD" clId="Web-{7DD32D93-5144-4AE9-8B2B-D44D084AC5EC}" dt="2023-11-03T17:57:14.748" v="705" actId="1076"/>
          <ac:spMkLst>
            <pc:docMk/>
            <pc:sldMk cId="2087208699" sldId="310"/>
            <ac:spMk id="26" creationId="{E36EA21F-3B2F-4A21-8F57-D39A52670D25}"/>
          </ac:spMkLst>
        </pc:spChg>
        <pc:picChg chg="mod">
          <ac:chgData name="Yi-Kai Chen" userId="S::kai0214@uw.edu::2757d9c9-6198-49de-a880-70cbce3dee01" providerId="AD" clId="Web-{7DD32D93-5144-4AE9-8B2B-D44D084AC5EC}" dt="2023-11-03T17:57:17.123" v="706" actId="1076"/>
          <ac:picMkLst>
            <pc:docMk/>
            <pc:sldMk cId="2087208699" sldId="310"/>
            <ac:picMk id="2" creationId="{629CEF37-FA94-D3AC-1F59-DE0334A08C8E}"/>
          </ac:picMkLst>
        </pc:picChg>
        <pc:picChg chg="add mod">
          <ac:chgData name="Yi-Kai Chen" userId="S::kai0214@uw.edu::2757d9c9-6198-49de-a880-70cbce3dee01" providerId="AD" clId="Web-{7DD32D93-5144-4AE9-8B2B-D44D084AC5EC}" dt="2023-11-03T17:48:39.299" v="608" actId="1076"/>
          <ac:picMkLst>
            <pc:docMk/>
            <pc:sldMk cId="2087208699" sldId="310"/>
            <ac:picMk id="3" creationId="{DFB2D629-741A-DB28-5D74-8A901692CCE1}"/>
          </ac:picMkLst>
        </pc:picChg>
        <pc:picChg chg="add mod">
          <ac:chgData name="Yi-Kai Chen" userId="S::kai0214@uw.edu::2757d9c9-6198-49de-a880-70cbce3dee01" providerId="AD" clId="Web-{7DD32D93-5144-4AE9-8B2B-D44D084AC5EC}" dt="2023-11-03T17:50:14.004" v="641" actId="1076"/>
          <ac:picMkLst>
            <pc:docMk/>
            <pc:sldMk cId="2087208699" sldId="310"/>
            <ac:picMk id="9" creationId="{D71ADC03-C1EC-D60D-C74F-9AA3BAD48A9E}"/>
          </ac:picMkLst>
        </pc:picChg>
        <pc:picChg chg="mod">
          <ac:chgData name="Yi-Kai Chen" userId="S::kai0214@uw.edu::2757d9c9-6198-49de-a880-70cbce3dee01" providerId="AD" clId="Web-{7DD32D93-5144-4AE9-8B2B-D44D084AC5EC}" dt="2023-11-03T17:48:32.673" v="604" actId="1076"/>
          <ac:picMkLst>
            <pc:docMk/>
            <pc:sldMk cId="2087208699" sldId="310"/>
            <ac:picMk id="10" creationId="{E92EA868-79DF-1A1C-DA83-B967B140B887}"/>
          </ac:picMkLst>
        </pc:picChg>
        <pc:picChg chg="del">
          <ac:chgData name="Yi-Kai Chen" userId="S::kai0214@uw.edu::2757d9c9-6198-49de-a880-70cbce3dee01" providerId="AD" clId="Web-{7DD32D93-5144-4AE9-8B2B-D44D084AC5EC}" dt="2023-11-03T17:44:42.028" v="560"/>
          <ac:picMkLst>
            <pc:docMk/>
            <pc:sldMk cId="2087208699" sldId="310"/>
            <ac:picMk id="16" creationId="{1B68B33F-0231-8ACE-459E-75AFF41CD0C0}"/>
          </ac:picMkLst>
        </pc:picChg>
        <pc:picChg chg="mod">
          <ac:chgData name="Yi-Kai Chen" userId="S::kai0214@uw.edu::2757d9c9-6198-49de-a880-70cbce3dee01" providerId="AD" clId="Web-{7DD32D93-5144-4AE9-8B2B-D44D084AC5EC}" dt="2023-11-03T17:48:35.002" v="605" actId="1076"/>
          <ac:picMkLst>
            <pc:docMk/>
            <pc:sldMk cId="2087208699" sldId="310"/>
            <ac:picMk id="17" creationId="{8EF9B7A5-8818-8ACF-F6FE-BEF716CFDA75}"/>
          </ac:picMkLst>
        </pc:picChg>
        <pc:picChg chg="mod">
          <ac:chgData name="Yi-Kai Chen" userId="S::kai0214@uw.edu::2757d9c9-6198-49de-a880-70cbce3dee01" providerId="AD" clId="Web-{7DD32D93-5144-4AE9-8B2B-D44D084AC5EC}" dt="2023-11-03T17:48:44.861" v="610" actId="1076"/>
          <ac:picMkLst>
            <pc:docMk/>
            <pc:sldMk cId="2087208699" sldId="310"/>
            <ac:picMk id="25" creationId="{0A4B88B3-A8C0-FF67-25A7-51FE0DA84AB5}"/>
          </ac:picMkLst>
        </pc:picChg>
        <pc:picChg chg="add del mod">
          <ac:chgData name="Yi-Kai Chen" userId="S::kai0214@uw.edu::2757d9c9-6198-49de-a880-70cbce3dee01" providerId="AD" clId="Web-{7DD32D93-5144-4AE9-8B2B-D44D084AC5EC}" dt="2023-11-03T18:01:14.675" v="733"/>
          <ac:picMkLst>
            <pc:docMk/>
            <pc:sldMk cId="2087208699" sldId="310"/>
            <ac:picMk id="28" creationId="{031D9755-BD82-A995-E306-3761FB400C6C}"/>
          </ac:picMkLst>
        </pc:picChg>
        <pc:cxnChg chg="add del">
          <ac:chgData name="Yi-Kai Chen" userId="S::kai0214@uw.edu::2757d9c9-6198-49de-a880-70cbce3dee01" providerId="AD" clId="Web-{7DD32D93-5144-4AE9-8B2B-D44D084AC5EC}" dt="2023-11-03T17:52:22.757" v="653"/>
          <ac:cxnSpMkLst>
            <pc:docMk/>
            <pc:sldMk cId="2087208699" sldId="310"/>
            <ac:cxnSpMk id="11" creationId="{CDC042BD-34A6-5B7F-1EF8-3F3ED6219EA4}"/>
          </ac:cxnSpMkLst>
        </pc:cxnChg>
        <pc:cxnChg chg="add del">
          <ac:chgData name="Yi-Kai Chen" userId="S::kai0214@uw.edu::2757d9c9-6198-49de-a880-70cbce3dee01" providerId="AD" clId="Web-{7DD32D93-5144-4AE9-8B2B-D44D084AC5EC}" dt="2023-11-03T17:52:20.710" v="652"/>
          <ac:cxnSpMkLst>
            <pc:docMk/>
            <pc:sldMk cId="2087208699" sldId="310"/>
            <ac:cxnSpMk id="12" creationId="{97366802-F3A5-75FE-C606-29454E21F426}"/>
          </ac:cxnSpMkLst>
        </pc:cxnChg>
        <pc:cxnChg chg="add del">
          <ac:chgData name="Yi-Kai Chen" userId="S::kai0214@uw.edu::2757d9c9-6198-49de-a880-70cbce3dee01" providerId="AD" clId="Web-{7DD32D93-5144-4AE9-8B2B-D44D084AC5EC}" dt="2023-11-03T17:52:18.163" v="651"/>
          <ac:cxnSpMkLst>
            <pc:docMk/>
            <pc:sldMk cId="2087208699" sldId="310"/>
            <ac:cxnSpMk id="13" creationId="{04210740-4B5D-1945-9AC8-92E15630B18B}"/>
          </ac:cxnSpMkLst>
        </pc:cxnChg>
        <pc:cxnChg chg="add del">
          <ac:chgData name="Yi-Kai Chen" userId="S::kai0214@uw.edu::2757d9c9-6198-49de-a880-70cbce3dee01" providerId="AD" clId="Web-{7DD32D93-5144-4AE9-8B2B-D44D084AC5EC}" dt="2023-11-03T17:52:15.569" v="650"/>
          <ac:cxnSpMkLst>
            <pc:docMk/>
            <pc:sldMk cId="2087208699" sldId="310"/>
            <ac:cxnSpMk id="14" creationId="{A61C3156-0E42-F62D-02D7-09AD0D265337}"/>
          </ac:cxnSpMkLst>
        </pc:cxnChg>
        <pc:cxnChg chg="add mod">
          <ac:chgData name="Yi-Kai Chen" userId="S::kai0214@uw.edu::2757d9c9-6198-49de-a880-70cbce3dee01" providerId="AD" clId="Web-{7DD32D93-5144-4AE9-8B2B-D44D084AC5EC}" dt="2023-11-03T17:54:15.806" v="671" actId="14100"/>
          <ac:cxnSpMkLst>
            <pc:docMk/>
            <pc:sldMk cId="2087208699" sldId="310"/>
            <ac:cxnSpMk id="18" creationId="{D2C4C67A-5A6F-2A0A-AC81-16E2DC6632C7}"/>
          </ac:cxnSpMkLst>
        </pc:cxnChg>
        <pc:cxnChg chg="add mod">
          <ac:chgData name="Yi-Kai Chen" userId="S::kai0214@uw.edu::2757d9c9-6198-49de-a880-70cbce3dee01" providerId="AD" clId="Web-{7DD32D93-5144-4AE9-8B2B-D44D084AC5EC}" dt="2023-11-03T17:56:30.747" v="693" actId="14100"/>
          <ac:cxnSpMkLst>
            <pc:docMk/>
            <pc:sldMk cId="2087208699" sldId="310"/>
            <ac:cxnSpMk id="22" creationId="{39F6B1FB-4700-AB21-90B2-9BFAC95A6C50}"/>
          </ac:cxnSpMkLst>
        </pc:cxnChg>
        <pc:cxnChg chg="add del mod">
          <ac:chgData name="Yi-Kai Chen" userId="S::kai0214@uw.edu::2757d9c9-6198-49de-a880-70cbce3dee01" providerId="AD" clId="Web-{7DD32D93-5144-4AE9-8B2B-D44D084AC5EC}" dt="2023-11-03T17:55:47.402" v="684"/>
          <ac:cxnSpMkLst>
            <pc:docMk/>
            <pc:sldMk cId="2087208699" sldId="310"/>
            <ac:cxnSpMk id="23" creationId="{559DD248-757A-64B1-6E2B-A2EABE508C57}"/>
          </ac:cxnSpMkLst>
        </pc:cxnChg>
        <pc:cxnChg chg="add mod">
          <ac:chgData name="Yi-Kai Chen" userId="S::kai0214@uw.edu::2757d9c9-6198-49de-a880-70cbce3dee01" providerId="AD" clId="Web-{7DD32D93-5144-4AE9-8B2B-D44D084AC5EC}" dt="2023-11-03T17:56:23.184" v="692" actId="1076"/>
          <ac:cxnSpMkLst>
            <pc:docMk/>
            <pc:sldMk cId="2087208699" sldId="310"/>
            <ac:cxnSpMk id="24" creationId="{43209B28-8A29-2D7E-D808-937FBF75A7E6}"/>
          </ac:cxnSpMkLst>
        </pc:cxnChg>
      </pc:sldChg>
      <pc:sldChg chg="addSp delSp modSp add del mod replId setBg">
        <pc:chgData name="Yi-Kai Chen" userId="S::kai0214@uw.edu::2757d9c9-6198-49de-a880-70cbce3dee01" providerId="AD" clId="Web-{7DD32D93-5144-4AE9-8B2B-D44D084AC5EC}" dt="2023-11-03T18:17:14.696" v="796"/>
        <pc:sldMkLst>
          <pc:docMk/>
          <pc:sldMk cId="3545210114" sldId="314"/>
        </pc:sldMkLst>
        <pc:spChg chg="mod">
          <ac:chgData name="Yi-Kai Chen" userId="S::kai0214@uw.edu::2757d9c9-6198-49de-a880-70cbce3dee01" providerId="AD" clId="Web-{7DD32D93-5144-4AE9-8B2B-D44D084AC5EC}" dt="2023-11-03T18:10:39.688" v="754" actId="20577"/>
          <ac:spMkLst>
            <pc:docMk/>
            <pc:sldMk cId="3545210114" sldId="314"/>
            <ac:spMk id="6" creationId="{96D08DCD-7D6B-B537-CC89-522DC2809909}"/>
          </ac:spMkLst>
        </pc:spChg>
        <pc:spChg chg="del">
          <ac:chgData name="Yi-Kai Chen" userId="S::kai0214@uw.edu::2757d9c9-6198-49de-a880-70cbce3dee01" providerId="AD" clId="Web-{7DD32D93-5144-4AE9-8B2B-D44D084AC5EC}" dt="2023-11-03T18:10:45.781" v="758"/>
          <ac:spMkLst>
            <pc:docMk/>
            <pc:sldMk cId="3545210114" sldId="314"/>
            <ac:spMk id="7" creationId="{E4C4CF22-C392-E583-29DD-B5E8252388C7}"/>
          </ac:spMkLst>
        </pc:spChg>
        <pc:spChg chg="add del mod">
          <ac:chgData name="Yi-Kai Chen" userId="S::kai0214@uw.edu::2757d9c9-6198-49de-a880-70cbce3dee01" providerId="AD" clId="Web-{7DD32D93-5144-4AE9-8B2B-D44D084AC5EC}" dt="2023-11-03T18:12:59.284" v="775"/>
          <ac:spMkLst>
            <pc:docMk/>
            <pc:sldMk cId="3545210114" sldId="314"/>
            <ac:spMk id="8" creationId="{DDFAE0EA-53C4-0529-9A4F-877AE712726D}"/>
          </ac:spMkLst>
        </pc:spChg>
        <pc:spChg chg="add">
          <ac:chgData name="Yi-Kai Chen" userId="S::kai0214@uw.edu::2757d9c9-6198-49de-a880-70cbce3dee01" providerId="AD" clId="Web-{7DD32D93-5144-4AE9-8B2B-D44D084AC5EC}" dt="2023-11-03T18:12:01.455" v="770"/>
          <ac:spMkLst>
            <pc:docMk/>
            <pc:sldMk cId="3545210114" sldId="314"/>
            <ac:spMk id="11" creationId="{42A4FC2C-047E-45A5-965D-8E1E3BF09BC6}"/>
          </ac:spMkLst>
        </pc:spChg>
        <pc:spChg chg="add mod">
          <ac:chgData name="Yi-Kai Chen" userId="S::kai0214@uw.edu::2757d9c9-6198-49de-a880-70cbce3dee01" providerId="AD" clId="Web-{7DD32D93-5144-4AE9-8B2B-D44D084AC5EC}" dt="2023-11-03T18:14:15.161" v="783" actId="1076"/>
          <ac:spMkLst>
            <pc:docMk/>
            <pc:sldMk cId="3545210114" sldId="314"/>
            <ac:spMk id="12" creationId="{9C66EE1F-6551-B324-2C5A-6234C3ED7576}"/>
          </ac:spMkLst>
        </pc:spChg>
        <pc:spChg chg="add mod">
          <ac:chgData name="Yi-Kai Chen" userId="S::kai0214@uw.edu::2757d9c9-6198-49de-a880-70cbce3dee01" providerId="AD" clId="Web-{7DD32D93-5144-4AE9-8B2B-D44D084AC5EC}" dt="2023-11-03T18:15:29.053" v="795" actId="1076"/>
          <ac:spMkLst>
            <pc:docMk/>
            <pc:sldMk cId="3545210114" sldId="314"/>
            <ac:spMk id="13" creationId="{9CCC9D80-A525-B47E-52AE-37666BEDE7B3}"/>
          </ac:spMkLst>
        </pc:spChg>
        <pc:spChg chg="add mod">
          <ac:chgData name="Yi-Kai Chen" userId="S::kai0214@uw.edu::2757d9c9-6198-49de-a880-70cbce3dee01" providerId="AD" clId="Web-{7DD32D93-5144-4AE9-8B2B-D44D084AC5EC}" dt="2023-11-03T18:14:37.271" v="791" actId="1076"/>
          <ac:spMkLst>
            <pc:docMk/>
            <pc:sldMk cId="3545210114" sldId="314"/>
            <ac:spMk id="14" creationId="{F7533452-6917-273F-ABC0-73BC9FC6901D}"/>
          </ac:spMkLst>
        </pc:spChg>
        <pc:spChg chg="add mod">
          <ac:chgData name="Yi-Kai Chen" userId="S::kai0214@uw.edu::2757d9c9-6198-49de-a880-70cbce3dee01" providerId="AD" clId="Web-{7DD32D93-5144-4AE9-8B2B-D44D084AC5EC}" dt="2023-11-03T18:14:32.162" v="789" actId="1076"/>
          <ac:spMkLst>
            <pc:docMk/>
            <pc:sldMk cId="3545210114" sldId="314"/>
            <ac:spMk id="15" creationId="{4665DA78-E9E4-1090-488F-EBB06D93E17A}"/>
          </ac:spMkLst>
        </pc:spChg>
        <pc:spChg chg="del">
          <ac:chgData name="Yi-Kai Chen" userId="S::kai0214@uw.edu::2757d9c9-6198-49de-a880-70cbce3dee01" providerId="AD" clId="Web-{7DD32D93-5144-4AE9-8B2B-D44D084AC5EC}" dt="2023-11-03T18:10:48.625" v="763"/>
          <ac:spMkLst>
            <pc:docMk/>
            <pc:sldMk cId="3545210114" sldId="314"/>
            <ac:spMk id="19" creationId="{D68B9972-3F9F-AA8F-704F-BBD9DDE93E89}"/>
          </ac:spMkLst>
        </pc:spChg>
        <pc:spChg chg="del mod">
          <ac:chgData name="Yi-Kai Chen" userId="S::kai0214@uw.edu::2757d9c9-6198-49de-a880-70cbce3dee01" providerId="AD" clId="Web-{7DD32D93-5144-4AE9-8B2B-D44D084AC5EC}" dt="2023-11-03T18:11:00.422" v="768"/>
          <ac:spMkLst>
            <pc:docMk/>
            <pc:sldMk cId="3545210114" sldId="314"/>
            <ac:spMk id="20" creationId="{2121434F-4900-9E41-B164-39A257D28AFB}"/>
          </ac:spMkLst>
        </pc:spChg>
        <pc:spChg chg="del mod">
          <ac:chgData name="Yi-Kai Chen" userId="S::kai0214@uw.edu::2757d9c9-6198-49de-a880-70cbce3dee01" providerId="AD" clId="Web-{7DD32D93-5144-4AE9-8B2B-D44D084AC5EC}" dt="2023-11-03T18:10:51.860" v="765"/>
          <ac:spMkLst>
            <pc:docMk/>
            <pc:sldMk cId="3545210114" sldId="314"/>
            <ac:spMk id="26" creationId="{E36EA21F-3B2F-4A21-8F57-D39A52670D25}"/>
          </ac:spMkLst>
        </pc:spChg>
        <pc:picChg chg="del">
          <ac:chgData name="Yi-Kai Chen" userId="S::kai0214@uw.edu::2757d9c9-6198-49de-a880-70cbce3dee01" providerId="AD" clId="Web-{7DD32D93-5144-4AE9-8B2B-D44D084AC5EC}" dt="2023-11-03T18:10:36.625" v="753"/>
          <ac:picMkLst>
            <pc:docMk/>
            <pc:sldMk cId="3545210114" sldId="314"/>
            <ac:picMk id="2" creationId="{629CEF37-FA94-D3AC-1F59-DE0334A08C8E}"/>
          </ac:picMkLst>
        </pc:picChg>
        <pc:picChg chg="del">
          <ac:chgData name="Yi-Kai Chen" userId="S::kai0214@uw.edu::2757d9c9-6198-49de-a880-70cbce3dee01" providerId="AD" clId="Web-{7DD32D93-5144-4AE9-8B2B-D44D084AC5EC}" dt="2023-11-03T18:10:45.781" v="759"/>
          <ac:picMkLst>
            <pc:docMk/>
            <pc:sldMk cId="3545210114" sldId="314"/>
            <ac:picMk id="3" creationId="{DFB2D629-741A-DB28-5D74-8A901692CCE1}"/>
          </ac:picMkLst>
        </pc:picChg>
        <pc:picChg chg="add del mod ord">
          <ac:chgData name="Yi-Kai Chen" userId="S::kai0214@uw.edu::2757d9c9-6198-49de-a880-70cbce3dee01" providerId="AD" clId="Web-{7DD32D93-5144-4AE9-8B2B-D44D084AC5EC}" dt="2023-11-03T18:14:34.677" v="790"/>
          <ac:picMkLst>
            <pc:docMk/>
            <pc:sldMk cId="3545210114" sldId="314"/>
            <ac:picMk id="5" creationId="{B83E3F02-ED39-2B2D-CDF8-ABFCE5CB60CA}"/>
          </ac:picMkLst>
        </pc:picChg>
        <pc:picChg chg="del">
          <ac:chgData name="Yi-Kai Chen" userId="S::kai0214@uw.edu::2757d9c9-6198-49de-a880-70cbce3dee01" providerId="AD" clId="Web-{7DD32D93-5144-4AE9-8B2B-D44D084AC5EC}" dt="2023-11-03T18:10:55.141" v="766"/>
          <ac:picMkLst>
            <pc:docMk/>
            <pc:sldMk cId="3545210114" sldId="314"/>
            <ac:picMk id="9" creationId="{D71ADC03-C1EC-D60D-C74F-9AA3BAD48A9E}"/>
          </ac:picMkLst>
        </pc:picChg>
        <pc:picChg chg="del">
          <ac:chgData name="Yi-Kai Chen" userId="S::kai0214@uw.edu::2757d9c9-6198-49de-a880-70cbce3dee01" providerId="AD" clId="Web-{7DD32D93-5144-4AE9-8B2B-D44D084AC5EC}" dt="2023-11-03T18:10:45.781" v="762"/>
          <ac:picMkLst>
            <pc:docMk/>
            <pc:sldMk cId="3545210114" sldId="314"/>
            <ac:picMk id="10" creationId="{E92EA868-79DF-1A1C-DA83-B967B140B887}"/>
          </ac:picMkLst>
        </pc:picChg>
        <pc:picChg chg="add mod">
          <ac:chgData name="Yi-Kai Chen" userId="S::kai0214@uw.edu::2757d9c9-6198-49de-a880-70cbce3dee01" providerId="AD" clId="Web-{7DD32D93-5144-4AE9-8B2B-D44D084AC5EC}" dt="2023-11-03T18:15:18.788" v="794" actId="1076"/>
          <ac:picMkLst>
            <pc:docMk/>
            <pc:sldMk cId="3545210114" sldId="314"/>
            <ac:picMk id="16" creationId="{FAD8502A-E0AB-6C2B-63C9-448BAE424159}"/>
          </ac:picMkLst>
        </pc:picChg>
        <pc:picChg chg="del">
          <ac:chgData name="Yi-Kai Chen" userId="S::kai0214@uw.edu::2757d9c9-6198-49de-a880-70cbce3dee01" providerId="AD" clId="Web-{7DD32D93-5144-4AE9-8B2B-D44D084AC5EC}" dt="2023-11-03T18:10:45.781" v="761"/>
          <ac:picMkLst>
            <pc:docMk/>
            <pc:sldMk cId="3545210114" sldId="314"/>
            <ac:picMk id="17" creationId="{8EF9B7A5-8818-8ACF-F6FE-BEF716CFDA75}"/>
          </ac:picMkLst>
        </pc:picChg>
        <pc:picChg chg="del">
          <ac:chgData name="Yi-Kai Chen" userId="S::kai0214@uw.edu::2757d9c9-6198-49de-a880-70cbce3dee01" providerId="AD" clId="Web-{7DD32D93-5144-4AE9-8B2B-D44D084AC5EC}" dt="2023-11-03T18:10:45.781" v="760"/>
          <ac:picMkLst>
            <pc:docMk/>
            <pc:sldMk cId="3545210114" sldId="314"/>
            <ac:picMk id="25" creationId="{0A4B88B3-A8C0-FF67-25A7-51FE0DA84AB5}"/>
          </ac:picMkLst>
        </pc:picChg>
        <pc:cxnChg chg="del">
          <ac:chgData name="Yi-Kai Chen" userId="S::kai0214@uw.edu::2757d9c9-6198-49de-a880-70cbce3dee01" providerId="AD" clId="Web-{7DD32D93-5144-4AE9-8B2B-D44D084AC5EC}" dt="2023-11-03T18:10:45.781" v="757"/>
          <ac:cxnSpMkLst>
            <pc:docMk/>
            <pc:sldMk cId="3545210114" sldId="314"/>
            <ac:cxnSpMk id="18" creationId="{D2C4C67A-5A6F-2A0A-AC81-16E2DC6632C7}"/>
          </ac:cxnSpMkLst>
        </pc:cxnChg>
        <pc:cxnChg chg="del">
          <ac:chgData name="Yi-Kai Chen" userId="S::kai0214@uw.edu::2757d9c9-6198-49de-a880-70cbce3dee01" providerId="AD" clId="Web-{7DD32D93-5144-4AE9-8B2B-D44D084AC5EC}" dt="2023-11-03T18:10:45.781" v="756"/>
          <ac:cxnSpMkLst>
            <pc:docMk/>
            <pc:sldMk cId="3545210114" sldId="314"/>
            <ac:cxnSpMk id="22" creationId="{39F6B1FB-4700-AB21-90B2-9BFAC95A6C50}"/>
          </ac:cxnSpMkLst>
        </pc:cxnChg>
        <pc:cxnChg chg="del">
          <ac:chgData name="Yi-Kai Chen" userId="S::kai0214@uw.edu::2757d9c9-6198-49de-a880-70cbce3dee01" providerId="AD" clId="Web-{7DD32D93-5144-4AE9-8B2B-D44D084AC5EC}" dt="2023-11-03T18:10:45.781" v="755"/>
          <ac:cxnSpMkLst>
            <pc:docMk/>
            <pc:sldMk cId="3545210114" sldId="314"/>
            <ac:cxnSpMk id="24" creationId="{43209B28-8A29-2D7E-D808-937FBF75A7E6}"/>
          </ac:cxnSpMkLst>
        </pc:cxnChg>
      </pc:sldChg>
      <pc:sldChg chg="addSp delSp modSp add del replId">
        <pc:chgData name="Yi-Kai Chen" userId="S::kai0214@uw.edu::2757d9c9-6198-49de-a880-70cbce3dee01" providerId="AD" clId="Web-{7DD32D93-5144-4AE9-8B2B-D44D084AC5EC}" dt="2023-11-03T18:06:09.010" v="750"/>
        <pc:sldMkLst>
          <pc:docMk/>
          <pc:sldMk cId="3806345946" sldId="314"/>
        </pc:sldMkLst>
        <pc:spChg chg="mod">
          <ac:chgData name="Yi-Kai Chen" userId="S::kai0214@uw.edu::2757d9c9-6198-49de-a880-70cbce3dee01" providerId="AD" clId="Web-{7DD32D93-5144-4AE9-8B2B-D44D084AC5EC}" dt="2023-11-03T18:04:18.288" v="748" actId="1076"/>
          <ac:spMkLst>
            <pc:docMk/>
            <pc:sldMk cId="3806345946" sldId="314"/>
            <ac:spMk id="6" creationId="{96D08DCD-7D6B-B537-CC89-522DC2809909}"/>
          </ac:spMkLst>
        </pc:spChg>
        <pc:spChg chg="del">
          <ac:chgData name="Yi-Kai Chen" userId="S::kai0214@uw.edu::2757d9c9-6198-49de-a880-70cbce3dee01" providerId="AD" clId="Web-{7DD32D93-5144-4AE9-8B2B-D44D084AC5EC}" dt="2023-11-03T18:00:48.096" v="724"/>
          <ac:spMkLst>
            <pc:docMk/>
            <pc:sldMk cId="3806345946" sldId="314"/>
            <ac:spMk id="7" creationId="{E4C4CF22-C392-E583-29DD-B5E8252388C7}"/>
          </ac:spMkLst>
        </pc:spChg>
        <pc:spChg chg="del">
          <ac:chgData name="Yi-Kai Chen" userId="S::kai0214@uw.edu::2757d9c9-6198-49de-a880-70cbce3dee01" providerId="AD" clId="Web-{7DD32D93-5144-4AE9-8B2B-D44D084AC5EC}" dt="2023-11-03T18:00:41.455" v="718"/>
          <ac:spMkLst>
            <pc:docMk/>
            <pc:sldMk cId="3806345946" sldId="314"/>
            <ac:spMk id="19" creationId="{D68B9972-3F9F-AA8F-704F-BBD9DDE93E89}"/>
          </ac:spMkLst>
        </pc:spChg>
        <pc:spChg chg="del">
          <ac:chgData name="Yi-Kai Chen" userId="S::kai0214@uw.edu::2757d9c9-6198-49de-a880-70cbce3dee01" providerId="AD" clId="Web-{7DD32D93-5144-4AE9-8B2B-D44D084AC5EC}" dt="2023-11-03T18:00:46.002" v="722"/>
          <ac:spMkLst>
            <pc:docMk/>
            <pc:sldMk cId="3806345946" sldId="314"/>
            <ac:spMk id="20" creationId="{2121434F-4900-9E41-B164-39A257D28AFB}"/>
          </ac:spMkLst>
        </pc:spChg>
        <pc:spChg chg="del">
          <ac:chgData name="Yi-Kai Chen" userId="S::kai0214@uw.edu::2757d9c9-6198-49de-a880-70cbce3dee01" providerId="AD" clId="Web-{7DD32D93-5144-4AE9-8B2B-D44D084AC5EC}" dt="2023-11-03T18:00:43.830" v="721"/>
          <ac:spMkLst>
            <pc:docMk/>
            <pc:sldMk cId="3806345946" sldId="314"/>
            <ac:spMk id="26" creationId="{E36EA21F-3B2F-4A21-8F57-D39A52670D25}"/>
          </ac:spMkLst>
        </pc:spChg>
        <pc:picChg chg="del">
          <ac:chgData name="Yi-Kai Chen" userId="S::kai0214@uw.edu::2757d9c9-6198-49de-a880-70cbce3dee01" providerId="AD" clId="Web-{7DD32D93-5144-4AE9-8B2B-D44D084AC5EC}" dt="2023-11-03T18:00:35.299" v="711"/>
          <ac:picMkLst>
            <pc:docMk/>
            <pc:sldMk cId="3806345946" sldId="314"/>
            <ac:picMk id="2" creationId="{629CEF37-FA94-D3AC-1F59-DE0334A08C8E}"/>
          </ac:picMkLst>
        </pc:picChg>
        <pc:picChg chg="del">
          <ac:chgData name="Yi-Kai Chen" userId="S::kai0214@uw.edu::2757d9c9-6198-49de-a880-70cbce3dee01" providerId="AD" clId="Web-{7DD32D93-5144-4AE9-8B2B-D44D084AC5EC}" dt="2023-11-03T18:00:41.455" v="716"/>
          <ac:picMkLst>
            <pc:docMk/>
            <pc:sldMk cId="3806345946" sldId="314"/>
            <ac:picMk id="3" creationId="{DFB2D629-741A-DB28-5D74-8A901692CCE1}"/>
          </ac:picMkLst>
        </pc:picChg>
        <pc:picChg chg="add mod">
          <ac:chgData name="Yi-Kai Chen" userId="S::kai0214@uw.edu::2757d9c9-6198-49de-a880-70cbce3dee01" providerId="AD" clId="Web-{7DD32D93-5144-4AE9-8B2B-D44D084AC5EC}" dt="2023-11-03T18:04:21.648" v="749" actId="1076"/>
          <ac:picMkLst>
            <pc:docMk/>
            <pc:sldMk cId="3806345946" sldId="314"/>
            <ac:picMk id="5" creationId="{F1FA3AF8-9118-5EF2-BC88-D29AFE69F83A}"/>
          </ac:picMkLst>
        </pc:picChg>
        <pc:picChg chg="del">
          <ac:chgData name="Yi-Kai Chen" userId="S::kai0214@uw.edu::2757d9c9-6198-49de-a880-70cbce3dee01" providerId="AD" clId="Web-{7DD32D93-5144-4AE9-8B2B-D44D084AC5EC}" dt="2023-11-03T18:00:46.080" v="723"/>
          <ac:picMkLst>
            <pc:docMk/>
            <pc:sldMk cId="3806345946" sldId="314"/>
            <ac:picMk id="9" creationId="{D71ADC03-C1EC-D60D-C74F-9AA3BAD48A9E}"/>
          </ac:picMkLst>
        </pc:picChg>
        <pc:picChg chg="del">
          <ac:chgData name="Yi-Kai Chen" userId="S::kai0214@uw.edu::2757d9c9-6198-49de-a880-70cbce3dee01" providerId="AD" clId="Web-{7DD32D93-5144-4AE9-8B2B-D44D084AC5EC}" dt="2023-11-03T18:00:41.455" v="720"/>
          <ac:picMkLst>
            <pc:docMk/>
            <pc:sldMk cId="3806345946" sldId="314"/>
            <ac:picMk id="10" creationId="{E92EA868-79DF-1A1C-DA83-B967B140B887}"/>
          </ac:picMkLst>
        </pc:picChg>
        <pc:picChg chg="del">
          <ac:chgData name="Yi-Kai Chen" userId="S::kai0214@uw.edu::2757d9c9-6198-49de-a880-70cbce3dee01" providerId="AD" clId="Web-{7DD32D93-5144-4AE9-8B2B-D44D084AC5EC}" dt="2023-11-03T18:00:41.455" v="719"/>
          <ac:picMkLst>
            <pc:docMk/>
            <pc:sldMk cId="3806345946" sldId="314"/>
            <ac:picMk id="17" creationId="{8EF9B7A5-8818-8ACF-F6FE-BEF716CFDA75}"/>
          </ac:picMkLst>
        </pc:picChg>
        <pc:picChg chg="del">
          <ac:chgData name="Yi-Kai Chen" userId="S::kai0214@uw.edu::2757d9c9-6198-49de-a880-70cbce3dee01" providerId="AD" clId="Web-{7DD32D93-5144-4AE9-8B2B-D44D084AC5EC}" dt="2023-11-03T18:00:41.455" v="717"/>
          <ac:picMkLst>
            <pc:docMk/>
            <pc:sldMk cId="3806345946" sldId="314"/>
            <ac:picMk id="25" creationId="{0A4B88B3-A8C0-FF67-25A7-51FE0DA84AB5}"/>
          </ac:picMkLst>
        </pc:picChg>
        <pc:cxnChg chg="del">
          <ac:chgData name="Yi-Kai Chen" userId="S::kai0214@uw.edu::2757d9c9-6198-49de-a880-70cbce3dee01" providerId="AD" clId="Web-{7DD32D93-5144-4AE9-8B2B-D44D084AC5EC}" dt="2023-11-03T18:00:41.455" v="715"/>
          <ac:cxnSpMkLst>
            <pc:docMk/>
            <pc:sldMk cId="3806345946" sldId="314"/>
            <ac:cxnSpMk id="18" creationId="{D2C4C67A-5A6F-2A0A-AC81-16E2DC6632C7}"/>
          </ac:cxnSpMkLst>
        </pc:cxnChg>
        <pc:cxnChg chg="del">
          <ac:chgData name="Yi-Kai Chen" userId="S::kai0214@uw.edu::2757d9c9-6198-49de-a880-70cbce3dee01" providerId="AD" clId="Web-{7DD32D93-5144-4AE9-8B2B-D44D084AC5EC}" dt="2023-11-03T18:00:41.440" v="714"/>
          <ac:cxnSpMkLst>
            <pc:docMk/>
            <pc:sldMk cId="3806345946" sldId="314"/>
            <ac:cxnSpMk id="22" creationId="{39F6B1FB-4700-AB21-90B2-9BFAC95A6C50}"/>
          </ac:cxnSpMkLst>
        </pc:cxnChg>
        <pc:cxnChg chg="del">
          <ac:chgData name="Yi-Kai Chen" userId="S::kai0214@uw.edu::2757d9c9-6198-49de-a880-70cbce3dee01" providerId="AD" clId="Web-{7DD32D93-5144-4AE9-8B2B-D44D084AC5EC}" dt="2023-11-03T18:00:41.440" v="713"/>
          <ac:cxnSpMkLst>
            <pc:docMk/>
            <pc:sldMk cId="3806345946" sldId="314"/>
            <ac:cxnSpMk id="24" creationId="{43209B28-8A29-2D7E-D808-937FBF75A7E6}"/>
          </ac:cxnSpMkLst>
        </pc:cxnChg>
      </pc:sldChg>
    </pc:docChg>
  </pc:docChgLst>
  <pc:docChgLst>
    <pc:chgData name="Yi-Kai Chen" userId="S::kai0214@uw.edu::2757d9c9-6198-49de-a880-70cbce3dee01" providerId="AD" clId="Web-{2043805B-67B8-44A2-ABBC-7A56832CCE28}"/>
    <pc:docChg chg="addSld delSld modSld sldOrd">
      <pc:chgData name="Yi-Kai Chen" userId="S::kai0214@uw.edu::2757d9c9-6198-49de-a880-70cbce3dee01" providerId="AD" clId="Web-{2043805B-67B8-44A2-ABBC-7A56832CCE28}" dt="2023-11-03T05:40:10.754" v="627" actId="20577"/>
      <pc:docMkLst>
        <pc:docMk/>
      </pc:docMkLst>
      <pc:sldChg chg="modSp">
        <pc:chgData name="Yi-Kai Chen" userId="S::kai0214@uw.edu::2757d9c9-6198-49de-a880-70cbce3dee01" providerId="AD" clId="Web-{2043805B-67B8-44A2-ABBC-7A56832CCE28}" dt="2023-11-03T05:40:10.754" v="627" actId="20577"/>
        <pc:sldMkLst>
          <pc:docMk/>
          <pc:sldMk cId="0" sldId="258"/>
        </pc:sldMkLst>
        <pc:spChg chg="mod">
          <ac:chgData name="Yi-Kai Chen" userId="S::kai0214@uw.edu::2757d9c9-6198-49de-a880-70cbce3dee01" providerId="AD" clId="Web-{2043805B-67B8-44A2-ABBC-7A56832CCE28}" dt="2023-11-03T05:40:10.754" v="627" actId="20577"/>
          <ac:spMkLst>
            <pc:docMk/>
            <pc:sldMk cId="0" sldId="258"/>
            <ac:spMk id="12" creationId="{0294658A-B8B0-E2FF-AA41-661553F41EB3}"/>
          </ac:spMkLst>
        </pc:spChg>
      </pc:sldChg>
      <pc:sldChg chg="del">
        <pc:chgData name="Yi-Kai Chen" userId="S::kai0214@uw.edu::2757d9c9-6198-49de-a880-70cbce3dee01" providerId="AD" clId="Web-{2043805B-67B8-44A2-ABBC-7A56832CCE28}" dt="2023-11-03T05:05:45.336" v="418"/>
        <pc:sldMkLst>
          <pc:docMk/>
          <pc:sldMk cId="1036481898" sldId="280"/>
        </pc:sldMkLst>
      </pc:sldChg>
      <pc:sldChg chg="addSp delSp modSp ord">
        <pc:chgData name="Yi-Kai Chen" userId="S::kai0214@uw.edu::2757d9c9-6198-49de-a880-70cbce3dee01" providerId="AD" clId="Web-{2043805B-67B8-44A2-ABBC-7A56832CCE28}" dt="2023-11-03T05:29:06.126" v="618" actId="20577"/>
        <pc:sldMkLst>
          <pc:docMk/>
          <pc:sldMk cId="1991642088" sldId="283"/>
        </pc:sldMkLst>
        <pc:spChg chg="add mod">
          <ac:chgData name="Yi-Kai Chen" userId="S::kai0214@uw.edu::2757d9c9-6198-49de-a880-70cbce3dee01" providerId="AD" clId="Web-{2043805B-67B8-44A2-ABBC-7A56832CCE28}" dt="2023-11-03T05:21:55.458" v="583" actId="14100"/>
          <ac:spMkLst>
            <pc:docMk/>
            <pc:sldMk cId="1991642088" sldId="283"/>
            <ac:spMk id="2" creationId="{24DDEECE-DF95-2E9E-3576-1942CFDDBB51}"/>
          </ac:spMkLst>
        </pc:spChg>
        <pc:spChg chg="add mod">
          <ac:chgData name="Yi-Kai Chen" userId="S::kai0214@uw.edu::2757d9c9-6198-49de-a880-70cbce3dee01" providerId="AD" clId="Web-{2043805B-67B8-44A2-ABBC-7A56832CCE28}" dt="2023-11-03T05:11:13.141" v="473" actId="20577"/>
          <ac:spMkLst>
            <pc:docMk/>
            <pc:sldMk cId="1991642088" sldId="283"/>
            <ac:spMk id="3" creationId="{DAC71F24-8508-B419-F0CE-672594A2E920}"/>
          </ac:spMkLst>
        </pc:spChg>
        <pc:spChg chg="mod">
          <ac:chgData name="Yi-Kai Chen" userId="S::kai0214@uw.edu::2757d9c9-6198-49de-a880-70cbce3dee01" providerId="AD" clId="Web-{2043805B-67B8-44A2-ABBC-7A56832CCE28}" dt="2023-11-03T05:22:36.756" v="590" actId="20577"/>
          <ac:spMkLst>
            <pc:docMk/>
            <pc:sldMk cId="1991642088" sldId="283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2043805B-67B8-44A2-ABBC-7A56832CCE28}" dt="2023-11-03T05:07:35.557" v="431" actId="1076"/>
          <ac:spMkLst>
            <pc:docMk/>
            <pc:sldMk cId="1991642088" sldId="283"/>
            <ac:spMk id="7" creationId="{1FE63499-24E9-8572-2A9F-9FEB2808EDF7}"/>
          </ac:spMkLst>
        </pc:spChg>
        <pc:spChg chg="add mod">
          <ac:chgData name="Yi-Kai Chen" userId="S::kai0214@uw.edu::2757d9c9-6198-49de-a880-70cbce3dee01" providerId="AD" clId="Web-{2043805B-67B8-44A2-ABBC-7A56832CCE28}" dt="2023-11-03T05:21:16.238" v="574" actId="1076"/>
          <ac:spMkLst>
            <pc:docMk/>
            <pc:sldMk cId="1991642088" sldId="283"/>
            <ac:spMk id="8" creationId="{7DA5DECD-002B-1E66-40FD-303347441B51}"/>
          </ac:spMkLst>
        </pc:spChg>
        <pc:spChg chg="add mod">
          <ac:chgData name="Yi-Kai Chen" userId="S::kai0214@uw.edu::2757d9c9-6198-49de-a880-70cbce3dee01" providerId="AD" clId="Web-{2043805B-67B8-44A2-ABBC-7A56832CCE28}" dt="2023-11-03T05:22:06.115" v="585" actId="20577"/>
          <ac:spMkLst>
            <pc:docMk/>
            <pc:sldMk cId="1991642088" sldId="283"/>
            <ac:spMk id="9" creationId="{431D279F-338E-3CAC-2A0C-7C5DEDD55F26}"/>
          </ac:spMkLst>
        </pc:spChg>
        <pc:spChg chg="add del mod">
          <ac:chgData name="Yi-Kai Chen" userId="S::kai0214@uw.edu::2757d9c9-6198-49de-a880-70cbce3dee01" providerId="AD" clId="Web-{2043805B-67B8-44A2-ABBC-7A56832CCE28}" dt="2023-11-03T05:13:55.427" v="518"/>
          <ac:spMkLst>
            <pc:docMk/>
            <pc:sldMk cId="1991642088" sldId="283"/>
            <ac:spMk id="16" creationId="{FA5DC8EB-C13B-B5D1-8AD5-ACE4F02D7393}"/>
          </ac:spMkLst>
        </pc:spChg>
        <pc:spChg chg="add mod">
          <ac:chgData name="Yi-Kai Chen" userId="S::kai0214@uw.edu::2757d9c9-6198-49de-a880-70cbce3dee01" providerId="AD" clId="Web-{2043805B-67B8-44A2-ABBC-7A56832CCE28}" dt="2023-11-03T05:29:06.126" v="618" actId="20577"/>
          <ac:spMkLst>
            <pc:docMk/>
            <pc:sldMk cId="1991642088" sldId="283"/>
            <ac:spMk id="17" creationId="{C61B335C-688A-5856-CF2F-0BAD3AD6D7E0}"/>
          </ac:spMkLst>
        </pc:spChg>
        <pc:spChg chg="del mod ord">
          <ac:chgData name="Yi-Kai Chen" userId="S::kai0214@uw.edu::2757d9c9-6198-49de-a880-70cbce3dee01" providerId="AD" clId="Web-{2043805B-67B8-44A2-ABBC-7A56832CCE28}" dt="2023-11-03T04:33:03.736" v="202"/>
          <ac:spMkLst>
            <pc:docMk/>
            <pc:sldMk cId="1991642088" sldId="283"/>
            <ac:spMk id="35" creationId="{F5103C34-CA35-C30A-E19B-0B9AB31A8441}"/>
          </ac:spMkLst>
        </pc:spChg>
        <pc:spChg chg="mod">
          <ac:chgData name="Yi-Kai Chen" userId="S::kai0214@uw.edu::2757d9c9-6198-49de-a880-70cbce3dee01" providerId="AD" clId="Web-{2043805B-67B8-44A2-ABBC-7A56832CCE28}" dt="2023-11-03T05:21:30.754" v="577" actId="14100"/>
          <ac:spMkLst>
            <pc:docMk/>
            <pc:sldMk cId="1991642088" sldId="283"/>
            <ac:spMk id="36" creationId="{292D9167-2C97-042F-85FC-B1FC45805514}"/>
          </ac:spMkLst>
        </pc:spChg>
        <pc:picChg chg="add del mod">
          <ac:chgData name="Yi-Kai Chen" userId="S::kai0214@uw.edu::2757d9c9-6198-49de-a880-70cbce3dee01" providerId="AD" clId="Web-{2043805B-67B8-44A2-ABBC-7A56832CCE28}" dt="2023-11-03T05:13:43.567" v="515"/>
          <ac:picMkLst>
            <pc:docMk/>
            <pc:sldMk cId="1991642088" sldId="283"/>
            <ac:picMk id="10" creationId="{4D4F65ED-ED18-75ED-64AA-41D64B8CEE6F}"/>
          </ac:picMkLst>
        </pc:picChg>
        <pc:picChg chg="add del mod">
          <ac:chgData name="Yi-Kai Chen" userId="S::kai0214@uw.edu::2757d9c9-6198-49de-a880-70cbce3dee01" providerId="AD" clId="Web-{2043805B-67B8-44A2-ABBC-7A56832CCE28}" dt="2023-11-03T05:10:34.937" v="444"/>
          <ac:picMkLst>
            <pc:docMk/>
            <pc:sldMk cId="1991642088" sldId="283"/>
            <ac:picMk id="11" creationId="{B35A00EE-86C8-EFC8-90C3-9FEF110ACED6}"/>
          </ac:picMkLst>
        </pc:picChg>
        <pc:picChg chg="add mod">
          <ac:chgData name="Yi-Kai Chen" userId="S::kai0214@uw.edu::2757d9c9-6198-49de-a880-70cbce3dee01" providerId="AD" clId="Web-{2043805B-67B8-44A2-ABBC-7A56832CCE28}" dt="2023-11-03T04:55:12.319" v="347" actId="1076"/>
          <ac:picMkLst>
            <pc:docMk/>
            <pc:sldMk cId="1991642088" sldId="283"/>
            <ac:picMk id="12" creationId="{6C86AB21-3DBF-E553-0153-B9EDCC605AD5}"/>
          </ac:picMkLst>
        </pc:picChg>
        <pc:picChg chg="add mod">
          <ac:chgData name="Yi-Kai Chen" userId="S::kai0214@uw.edu::2757d9c9-6198-49de-a880-70cbce3dee01" providerId="AD" clId="Web-{2043805B-67B8-44A2-ABBC-7A56832CCE28}" dt="2023-11-03T04:55:59.289" v="356" actId="1076"/>
          <ac:picMkLst>
            <pc:docMk/>
            <pc:sldMk cId="1991642088" sldId="283"/>
            <ac:picMk id="13" creationId="{E1E68852-4D95-EC5B-EF7D-034909F58297}"/>
          </ac:picMkLst>
        </pc:picChg>
        <pc:picChg chg="add mod">
          <ac:chgData name="Yi-Kai Chen" userId="S::kai0214@uw.edu::2757d9c9-6198-49de-a880-70cbce3dee01" providerId="AD" clId="Web-{2043805B-67B8-44A2-ABBC-7A56832CCE28}" dt="2023-11-03T05:21:20.426" v="575" actId="1076"/>
          <ac:picMkLst>
            <pc:docMk/>
            <pc:sldMk cId="1991642088" sldId="283"/>
            <ac:picMk id="14" creationId="{83E2D367-5D09-1785-D5F1-CAE723B27047}"/>
          </ac:picMkLst>
        </pc:picChg>
        <pc:picChg chg="add mod">
          <ac:chgData name="Yi-Kai Chen" userId="S::kai0214@uw.edu::2757d9c9-6198-49de-a880-70cbce3dee01" providerId="AD" clId="Web-{2043805B-67B8-44A2-ABBC-7A56832CCE28}" dt="2023-11-03T05:23:14.616" v="597" actId="1076"/>
          <ac:picMkLst>
            <pc:docMk/>
            <pc:sldMk cId="1991642088" sldId="283"/>
            <ac:picMk id="15" creationId="{A9A517B1-1B95-AB8D-2854-02CA98F091C3}"/>
          </ac:picMkLst>
        </pc:picChg>
        <pc:picChg chg="add mod">
          <ac:chgData name="Yi-Kai Chen" userId="S::kai0214@uw.edu::2757d9c9-6198-49de-a880-70cbce3dee01" providerId="AD" clId="Web-{2043805B-67B8-44A2-ABBC-7A56832CCE28}" dt="2023-11-03T05:22:55.975" v="595" actId="1076"/>
          <ac:picMkLst>
            <pc:docMk/>
            <pc:sldMk cId="1991642088" sldId="283"/>
            <ac:picMk id="18" creationId="{46BC177E-B6A0-9C1F-6E7C-FCF112F69689}"/>
          </ac:picMkLst>
        </pc:picChg>
        <pc:picChg chg="add mod">
          <ac:chgData name="Yi-Kai Chen" userId="S::kai0214@uw.edu::2757d9c9-6198-49de-a880-70cbce3dee01" providerId="AD" clId="Web-{2043805B-67B8-44A2-ABBC-7A56832CCE28}" dt="2023-11-03T05:21:13.051" v="573" actId="1076"/>
          <ac:picMkLst>
            <pc:docMk/>
            <pc:sldMk cId="1991642088" sldId="283"/>
            <ac:picMk id="19" creationId="{4E4CC6EE-659A-87D9-2F0D-6DA2A3D53C9E}"/>
          </ac:picMkLst>
        </pc:picChg>
      </pc:sldChg>
      <pc:sldChg chg="ord">
        <pc:chgData name="Yi-Kai Chen" userId="S::kai0214@uw.edu::2757d9c9-6198-49de-a880-70cbce3dee01" providerId="AD" clId="Web-{2043805B-67B8-44A2-ABBC-7A56832CCE28}" dt="2023-11-03T05:27:21.764" v="598"/>
        <pc:sldMkLst>
          <pc:docMk/>
          <pc:sldMk cId="1134486220" sldId="284"/>
        </pc:sldMkLst>
      </pc:sldChg>
      <pc:sldChg chg="modSp">
        <pc:chgData name="Yi-Kai Chen" userId="S::kai0214@uw.edu::2757d9c9-6198-49de-a880-70cbce3dee01" providerId="AD" clId="Web-{2043805B-67B8-44A2-ABBC-7A56832CCE28}" dt="2023-11-03T05:30:32.145" v="620" actId="1076"/>
        <pc:sldMkLst>
          <pc:docMk/>
          <pc:sldMk cId="977828007" sldId="286"/>
        </pc:sldMkLst>
        <pc:spChg chg="mod">
          <ac:chgData name="Yi-Kai Chen" userId="S::kai0214@uw.edu::2757d9c9-6198-49de-a880-70cbce3dee01" providerId="AD" clId="Web-{2043805B-67B8-44A2-ABBC-7A56832CCE28}" dt="2023-11-03T05:07:10.744" v="428" actId="20577"/>
          <ac:spMkLst>
            <pc:docMk/>
            <pc:sldMk cId="977828007" sldId="286"/>
            <ac:spMk id="9" creationId="{B06DBA66-0DD4-84C1-2BB7-8D20DED97594}"/>
          </ac:spMkLst>
        </pc:spChg>
        <pc:picChg chg="mod">
          <ac:chgData name="Yi-Kai Chen" userId="S::kai0214@uw.edu::2757d9c9-6198-49de-a880-70cbce3dee01" providerId="AD" clId="Web-{2043805B-67B8-44A2-ABBC-7A56832CCE28}" dt="2023-11-03T05:30:32.145" v="620" actId="1076"/>
          <ac:picMkLst>
            <pc:docMk/>
            <pc:sldMk cId="977828007" sldId="286"/>
            <ac:picMk id="12" creationId="{F1358078-ADBB-DFE4-62B5-B073BF46480B}"/>
          </ac:picMkLst>
        </pc:picChg>
      </pc:sldChg>
      <pc:sldChg chg="modSp">
        <pc:chgData name="Yi-Kai Chen" userId="S::kai0214@uw.edu::2757d9c9-6198-49de-a880-70cbce3dee01" providerId="AD" clId="Web-{2043805B-67B8-44A2-ABBC-7A56832CCE28}" dt="2023-11-03T05:29:03.110" v="617" actId="20577"/>
        <pc:sldMkLst>
          <pc:docMk/>
          <pc:sldMk cId="2336084574" sldId="289"/>
        </pc:sldMkLst>
        <pc:spChg chg="mod">
          <ac:chgData name="Yi-Kai Chen" userId="S::kai0214@uw.edu::2757d9c9-6198-49de-a880-70cbce3dee01" providerId="AD" clId="Web-{2043805B-67B8-44A2-ABBC-7A56832CCE28}" dt="2023-11-03T05:29:03.110" v="617" actId="20577"/>
          <ac:spMkLst>
            <pc:docMk/>
            <pc:sldMk cId="2336084574" sldId="289"/>
            <ac:spMk id="12" creationId="{54082D22-89AF-5004-A7A9-5CE73AA4C27B}"/>
          </ac:spMkLst>
        </pc:spChg>
      </pc:sldChg>
      <pc:sldChg chg="del">
        <pc:chgData name="Yi-Kai Chen" userId="S::kai0214@uw.edu::2757d9c9-6198-49de-a880-70cbce3dee01" providerId="AD" clId="Web-{2043805B-67B8-44A2-ABBC-7A56832CCE28}" dt="2023-11-03T05:22:41.772" v="593"/>
        <pc:sldMkLst>
          <pc:docMk/>
          <pc:sldMk cId="3156204561" sldId="291"/>
        </pc:sldMkLst>
      </pc:sldChg>
      <pc:sldChg chg="del">
        <pc:chgData name="Yi-Kai Chen" userId="S::kai0214@uw.edu::2757d9c9-6198-49de-a880-70cbce3dee01" providerId="AD" clId="Web-{2043805B-67B8-44A2-ABBC-7A56832CCE28}" dt="2023-11-03T05:22:43.881" v="594"/>
        <pc:sldMkLst>
          <pc:docMk/>
          <pc:sldMk cId="989042551" sldId="292"/>
        </pc:sldMkLst>
      </pc:sldChg>
      <pc:sldChg chg="addSp delSp modSp add replId">
        <pc:chgData name="Yi-Kai Chen" userId="S::kai0214@uw.edu::2757d9c9-6198-49de-a880-70cbce3dee01" providerId="AD" clId="Web-{2043805B-67B8-44A2-ABBC-7A56832CCE28}" dt="2023-11-03T04:20:50.139" v="31" actId="14100"/>
        <pc:sldMkLst>
          <pc:docMk/>
          <pc:sldMk cId="2246688556" sldId="293"/>
        </pc:sldMkLst>
        <pc:spChg chg="mod">
          <ac:chgData name="Yi-Kai Chen" userId="S::kai0214@uw.edu::2757d9c9-6198-49de-a880-70cbce3dee01" providerId="AD" clId="Web-{2043805B-67B8-44A2-ABBC-7A56832CCE28}" dt="2023-11-03T04:19:50.200" v="22" actId="20577"/>
          <ac:spMkLst>
            <pc:docMk/>
            <pc:sldMk cId="2246688556" sldId="293"/>
            <ac:spMk id="3" creationId="{BEBD8D4B-DD3F-2A0B-942F-8B3346877F01}"/>
          </ac:spMkLst>
        </pc:spChg>
        <pc:spChg chg="add mod">
          <ac:chgData name="Yi-Kai Chen" userId="S::kai0214@uw.edu::2757d9c9-6198-49de-a880-70cbce3dee01" providerId="AD" clId="Web-{2043805B-67B8-44A2-ABBC-7A56832CCE28}" dt="2023-11-03T04:20:21.060" v="24" actId="1076"/>
          <ac:spMkLst>
            <pc:docMk/>
            <pc:sldMk cId="2246688556" sldId="293"/>
            <ac:spMk id="4" creationId="{17D53705-1300-DDFB-E26B-1ACC6F90611A}"/>
          </ac:spMkLst>
        </pc:spChg>
        <pc:picChg chg="del">
          <ac:chgData name="Yi-Kai Chen" userId="S::kai0214@uw.edu::2757d9c9-6198-49de-a880-70cbce3dee01" providerId="AD" clId="Web-{2043805B-67B8-44A2-ABBC-7A56832CCE28}" dt="2023-11-03T04:19:31.590" v="1"/>
          <ac:picMkLst>
            <pc:docMk/>
            <pc:sldMk cId="2246688556" sldId="293"/>
            <ac:picMk id="2" creationId="{6973A4C1-B68B-64E8-E602-364D05079B81}"/>
          </ac:picMkLst>
        </pc:picChg>
        <pc:picChg chg="add mod">
          <ac:chgData name="Yi-Kai Chen" userId="S::kai0214@uw.edu::2757d9c9-6198-49de-a880-70cbce3dee01" providerId="AD" clId="Web-{2043805B-67B8-44A2-ABBC-7A56832CCE28}" dt="2023-11-03T04:20:30.357" v="28" actId="14100"/>
          <ac:picMkLst>
            <pc:docMk/>
            <pc:sldMk cId="2246688556" sldId="293"/>
            <ac:picMk id="5" creationId="{1B45246E-460B-7878-C9B4-5ADDC857DD64}"/>
          </ac:picMkLst>
        </pc:picChg>
        <pc:picChg chg="add mod">
          <ac:chgData name="Yi-Kai Chen" userId="S::kai0214@uw.edu::2757d9c9-6198-49de-a880-70cbce3dee01" providerId="AD" clId="Web-{2043805B-67B8-44A2-ABBC-7A56832CCE28}" dt="2023-11-03T04:20:50.139" v="31" actId="14100"/>
          <ac:picMkLst>
            <pc:docMk/>
            <pc:sldMk cId="2246688556" sldId="293"/>
            <ac:picMk id="6" creationId="{8627F967-D1C5-C08F-6CB3-9D939B304638}"/>
          </ac:picMkLst>
        </pc:picChg>
      </pc:sldChg>
      <pc:sldChg chg="delSp modSp add del replId">
        <pc:chgData name="Yi-Kai Chen" userId="S::kai0214@uw.edu::2757d9c9-6198-49de-a880-70cbce3dee01" providerId="AD" clId="Web-{2043805B-67B8-44A2-ABBC-7A56832CCE28}" dt="2023-11-03T05:05:41.554" v="417"/>
        <pc:sldMkLst>
          <pc:docMk/>
          <pc:sldMk cId="3674877291" sldId="294"/>
        </pc:sldMkLst>
        <pc:spChg chg="del">
          <ac:chgData name="Yi-Kai Chen" userId="S::kai0214@uw.edu::2757d9c9-6198-49de-a880-70cbce3dee01" providerId="AD" clId="Web-{2043805B-67B8-44A2-ABBC-7A56832CCE28}" dt="2023-11-03T04:29:36.856" v="139"/>
          <ac:spMkLst>
            <pc:docMk/>
            <pc:sldMk cId="3674877291" sldId="294"/>
            <ac:spMk id="7" creationId="{1FE63499-24E9-8572-2A9F-9FEB2808EDF7}"/>
          </ac:spMkLst>
        </pc:spChg>
        <pc:spChg chg="del mod">
          <ac:chgData name="Yi-Kai Chen" userId="S::kai0214@uw.edu::2757d9c9-6198-49de-a880-70cbce3dee01" providerId="AD" clId="Web-{2043805B-67B8-44A2-ABBC-7A56832CCE28}" dt="2023-11-03T04:29:44.200" v="141"/>
          <ac:spMkLst>
            <pc:docMk/>
            <pc:sldMk cId="3674877291" sldId="294"/>
            <ac:spMk id="35" creationId="{F5103C34-CA35-C30A-E19B-0B9AB31A8441}"/>
          </ac:spMkLst>
        </pc:spChg>
        <pc:spChg chg="mod">
          <ac:chgData name="Yi-Kai Chen" userId="S::kai0214@uw.edu::2757d9c9-6198-49de-a880-70cbce3dee01" providerId="AD" clId="Web-{2043805B-67B8-44A2-ABBC-7A56832CCE28}" dt="2023-11-03T04:30:01.825" v="151" actId="1076"/>
          <ac:spMkLst>
            <pc:docMk/>
            <pc:sldMk cId="3674877291" sldId="294"/>
            <ac:spMk id="36" creationId="{292D9167-2C97-042F-85FC-B1FC45805514}"/>
          </ac:spMkLst>
        </pc:spChg>
      </pc:sldChg>
      <pc:sldChg chg="addSp delSp modSp add del replId">
        <pc:chgData name="Yi-Kai Chen" userId="S::kai0214@uw.edu::2757d9c9-6198-49de-a880-70cbce3dee01" providerId="AD" clId="Web-{2043805B-67B8-44A2-ABBC-7A56832CCE28}" dt="2023-11-03T05:22:37.928" v="591"/>
        <pc:sldMkLst>
          <pc:docMk/>
          <pc:sldMk cId="1836094243" sldId="295"/>
        </pc:sldMkLst>
        <pc:spChg chg="mod">
          <ac:chgData name="Yi-Kai Chen" userId="S::kai0214@uw.edu::2757d9c9-6198-49de-a880-70cbce3dee01" providerId="AD" clId="Web-{2043805B-67B8-44A2-ABBC-7A56832CCE28}" dt="2023-11-03T04:58:03.183" v="365" actId="20577"/>
          <ac:spMkLst>
            <pc:docMk/>
            <pc:sldMk cId="1836094243" sldId="295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2043805B-67B8-44A2-ABBC-7A56832CCE28}" dt="2023-11-03T04:59:56.295" v="371" actId="1076"/>
          <ac:spMkLst>
            <pc:docMk/>
            <pc:sldMk cId="1836094243" sldId="295"/>
            <ac:spMk id="7" creationId="{1FE63499-24E9-8572-2A9F-9FEB2808EDF7}"/>
          </ac:spMkLst>
        </pc:spChg>
        <pc:spChg chg="add del mod">
          <ac:chgData name="Yi-Kai Chen" userId="S::kai0214@uw.edu::2757d9c9-6198-49de-a880-70cbce3dee01" providerId="AD" clId="Web-{2043805B-67B8-44A2-ABBC-7A56832CCE28}" dt="2023-11-03T05:04:33.912" v="402"/>
          <ac:spMkLst>
            <pc:docMk/>
            <pc:sldMk cId="1836094243" sldId="295"/>
            <ac:spMk id="16" creationId="{764F125C-ADF5-6FB2-D7BF-DA3548746EA8}"/>
          </ac:spMkLst>
        </pc:spChg>
        <pc:spChg chg="mod">
          <ac:chgData name="Yi-Kai Chen" userId="S::kai0214@uw.edu::2757d9c9-6198-49de-a880-70cbce3dee01" providerId="AD" clId="Web-{2043805B-67B8-44A2-ABBC-7A56832CCE28}" dt="2023-11-03T05:00:35.265" v="389" actId="14100"/>
          <ac:spMkLst>
            <pc:docMk/>
            <pc:sldMk cId="1836094243" sldId="295"/>
            <ac:spMk id="36" creationId="{292D9167-2C97-042F-85FC-B1FC45805514}"/>
          </ac:spMkLst>
        </pc:spChg>
        <pc:picChg chg="mod">
          <ac:chgData name="Yi-Kai Chen" userId="S::kai0214@uw.edu::2757d9c9-6198-49de-a880-70cbce3dee01" providerId="AD" clId="Web-{2043805B-67B8-44A2-ABBC-7A56832CCE28}" dt="2023-11-03T04:59:53.889" v="370" actId="1076"/>
          <ac:picMkLst>
            <pc:docMk/>
            <pc:sldMk cId="1836094243" sldId="295"/>
            <ac:picMk id="12" creationId="{6C86AB21-3DBF-E553-0153-B9EDCC605AD5}"/>
          </ac:picMkLst>
        </pc:picChg>
        <pc:picChg chg="mod">
          <ac:chgData name="Yi-Kai Chen" userId="S::kai0214@uw.edu::2757d9c9-6198-49de-a880-70cbce3dee01" providerId="AD" clId="Web-{2043805B-67B8-44A2-ABBC-7A56832CCE28}" dt="2023-11-03T05:00:06.295" v="375" actId="1076"/>
          <ac:picMkLst>
            <pc:docMk/>
            <pc:sldMk cId="1836094243" sldId="295"/>
            <ac:picMk id="13" creationId="{E1E68852-4D95-EC5B-EF7D-034909F58297}"/>
          </ac:picMkLst>
        </pc:picChg>
      </pc:sldChg>
      <pc:sldChg chg="modSp add del replId">
        <pc:chgData name="Yi-Kai Chen" userId="S::kai0214@uw.edu::2757d9c9-6198-49de-a880-70cbce3dee01" providerId="AD" clId="Web-{2043805B-67B8-44A2-ABBC-7A56832CCE28}" dt="2023-11-03T05:22:39.412" v="592"/>
        <pc:sldMkLst>
          <pc:docMk/>
          <pc:sldMk cId="4039459334" sldId="296"/>
        </pc:sldMkLst>
        <pc:spChg chg="mod">
          <ac:chgData name="Yi-Kai Chen" userId="S::kai0214@uw.edu::2757d9c9-6198-49de-a880-70cbce3dee01" providerId="AD" clId="Web-{2043805B-67B8-44A2-ABBC-7A56832CCE28}" dt="2023-11-03T04:58:11.917" v="369" actId="20577"/>
          <ac:spMkLst>
            <pc:docMk/>
            <pc:sldMk cId="4039459334" sldId="296"/>
            <ac:spMk id="6" creationId="{96D08DCD-7D6B-B537-CC89-522DC2809909}"/>
          </ac:spMkLst>
        </pc:spChg>
      </pc:sldChg>
    </pc:docChg>
  </pc:docChgLst>
  <pc:docChgLst>
    <pc:chgData name="Yi-Kai Chen" userId="S::kai0214@uw.edu::2757d9c9-6198-49de-a880-70cbce3dee01" providerId="AD" clId="Web-{0DE9436E-078A-4920-B715-6623EE5663DF}"/>
    <pc:docChg chg="addSld modSld sldOrd">
      <pc:chgData name="Yi-Kai Chen" userId="S::kai0214@uw.edu::2757d9c9-6198-49de-a880-70cbce3dee01" providerId="AD" clId="Web-{0DE9436E-078A-4920-B715-6623EE5663DF}" dt="2023-11-02T22:24:49.753" v="719" actId="20577"/>
      <pc:docMkLst>
        <pc:docMk/>
      </pc:docMkLst>
      <pc:sldChg chg="modSp ord">
        <pc:chgData name="Yi-Kai Chen" userId="S::kai0214@uw.edu::2757d9c9-6198-49de-a880-70cbce3dee01" providerId="AD" clId="Web-{0DE9436E-078A-4920-B715-6623EE5663DF}" dt="2023-11-02T21:59:04.601" v="410" actId="20577"/>
        <pc:sldMkLst>
          <pc:docMk/>
          <pc:sldMk cId="0" sldId="259"/>
        </pc:sldMkLst>
        <pc:spChg chg="mod">
          <ac:chgData name="Yi-Kai Chen" userId="S::kai0214@uw.edu::2757d9c9-6198-49de-a880-70cbce3dee01" providerId="AD" clId="Web-{0DE9436E-078A-4920-B715-6623EE5663DF}" dt="2023-11-02T21:59:04.601" v="410" actId="20577"/>
          <ac:spMkLst>
            <pc:docMk/>
            <pc:sldMk cId="0" sldId="259"/>
            <ac:spMk id="3" creationId="{00000000-0000-0000-0000-000000000000}"/>
          </ac:spMkLst>
        </pc:spChg>
      </pc:sldChg>
      <pc:sldChg chg="addSp delSp modSp">
        <pc:chgData name="Yi-Kai Chen" userId="S::kai0214@uw.edu::2757d9c9-6198-49de-a880-70cbce3dee01" providerId="AD" clId="Web-{0DE9436E-078A-4920-B715-6623EE5663DF}" dt="2023-11-02T22:19:44.017" v="603" actId="14100"/>
        <pc:sldMkLst>
          <pc:docMk/>
          <pc:sldMk cId="0" sldId="267"/>
        </pc:sldMkLst>
        <pc:spChg chg="add mod">
          <ac:chgData name="Yi-Kai Chen" userId="S::kai0214@uw.edu::2757d9c9-6198-49de-a880-70cbce3dee01" providerId="AD" clId="Web-{0DE9436E-078A-4920-B715-6623EE5663DF}" dt="2023-11-02T22:19:44.017" v="603" actId="14100"/>
          <ac:spMkLst>
            <pc:docMk/>
            <pc:sldMk cId="0" sldId="267"/>
            <ac:spMk id="7" creationId="{0DE76692-AF71-370E-BEBE-15E23C3C3D2B}"/>
          </ac:spMkLst>
        </pc:spChg>
        <pc:spChg chg="del topLvl">
          <ac:chgData name="Yi-Kai Chen" userId="S::kai0214@uw.edu::2757d9c9-6198-49de-a880-70cbce3dee01" providerId="AD" clId="Web-{0DE9436E-078A-4920-B715-6623EE5663DF}" dt="2023-11-02T21:34:56.782" v="48"/>
          <ac:spMkLst>
            <pc:docMk/>
            <pc:sldMk cId="0" sldId="267"/>
            <ac:spMk id="11" creationId="{DF7C4C35-8C33-39BF-F97A-6B1017D72FAC}"/>
          </ac:spMkLst>
        </pc:spChg>
        <pc:grpChg chg="mod">
          <ac:chgData name="Yi-Kai Chen" userId="S::kai0214@uw.edu::2757d9c9-6198-49de-a880-70cbce3dee01" providerId="AD" clId="Web-{0DE9436E-078A-4920-B715-6623EE5663DF}" dt="2023-11-02T21:35:02.001" v="50" actId="14100"/>
          <ac:grpSpMkLst>
            <pc:docMk/>
            <pc:sldMk cId="0" sldId="267"/>
            <ac:grpSpMk id="2" creationId="{00000000-0000-0000-0000-000000000000}"/>
          </ac:grpSpMkLst>
        </pc:grpChg>
        <pc:grpChg chg="mod">
          <ac:chgData name="Yi-Kai Chen" userId="S::kai0214@uw.edu::2757d9c9-6198-49de-a880-70cbce3dee01" providerId="AD" clId="Web-{0DE9436E-078A-4920-B715-6623EE5663DF}" dt="2023-11-02T21:35:05.392" v="51" actId="14100"/>
          <ac:grpSpMkLst>
            <pc:docMk/>
            <pc:sldMk cId="0" sldId="267"/>
            <ac:grpSpMk id="4" creationId="{624AADA1-4D3E-E1EA-D487-E65A6D2E2C89}"/>
          </ac:grpSpMkLst>
        </pc:grpChg>
        <pc:grpChg chg="add del mod">
          <ac:chgData name="Yi-Kai Chen" userId="S::kai0214@uw.edu::2757d9c9-6198-49de-a880-70cbce3dee01" providerId="AD" clId="Web-{0DE9436E-078A-4920-B715-6623EE5663DF}" dt="2023-11-02T21:34:56.782" v="48"/>
          <ac:grpSpMkLst>
            <pc:docMk/>
            <pc:sldMk cId="0" sldId="267"/>
            <ac:grpSpMk id="12" creationId="{904B48FB-940B-56E0-9CF8-0C976FC054C7}"/>
          </ac:grpSpMkLst>
        </pc:grpChg>
        <pc:grpChg chg="add del mod">
          <ac:chgData name="Yi-Kai Chen" userId="S::kai0214@uw.edu::2757d9c9-6198-49de-a880-70cbce3dee01" providerId="AD" clId="Web-{0DE9436E-078A-4920-B715-6623EE5663DF}" dt="2023-11-02T21:34:58.579" v="49"/>
          <ac:grpSpMkLst>
            <pc:docMk/>
            <pc:sldMk cId="0" sldId="267"/>
            <ac:grpSpMk id="15" creationId="{4284DA74-620B-0E4C-6263-B4C695828AB2}"/>
          </ac:grpSpMkLst>
        </pc:grpChg>
      </pc:sldChg>
      <pc:sldChg chg="delSp modSp">
        <pc:chgData name="Yi-Kai Chen" userId="S::kai0214@uw.edu::2757d9c9-6198-49de-a880-70cbce3dee01" providerId="AD" clId="Web-{0DE9436E-078A-4920-B715-6623EE5663DF}" dt="2023-11-02T21:37:09.306" v="111"/>
        <pc:sldMkLst>
          <pc:docMk/>
          <pc:sldMk cId="0" sldId="268"/>
        </pc:sldMkLst>
        <pc:spChg chg="del">
          <ac:chgData name="Yi-Kai Chen" userId="S::kai0214@uw.edu::2757d9c9-6198-49de-a880-70cbce3dee01" providerId="AD" clId="Web-{0DE9436E-078A-4920-B715-6623EE5663DF}" dt="2023-11-02T21:37:02.930" v="106"/>
          <ac:spMkLst>
            <pc:docMk/>
            <pc:sldMk cId="0" sldId="268"/>
            <ac:spMk id="2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7.837" v="110"/>
          <ac:spMkLst>
            <pc:docMk/>
            <pc:sldMk cId="0" sldId="268"/>
            <ac:spMk id="3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6.102" v="108"/>
          <ac:spMkLst>
            <pc:docMk/>
            <pc:sldMk cId="0" sldId="268"/>
            <ac:spMk id="4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7.649" v="109"/>
          <ac:spMkLst>
            <pc:docMk/>
            <pc:sldMk cId="0" sldId="268"/>
            <ac:spMk id="5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1.321" v="105"/>
          <ac:spMkLst>
            <pc:docMk/>
            <pc:sldMk cId="0" sldId="268"/>
            <ac:spMk id="6" creationId="{00000000-0000-0000-0000-000000000000}"/>
          </ac:spMkLst>
        </pc:spChg>
        <pc:spChg chg="mod">
          <ac:chgData name="Yi-Kai Chen" userId="S::kai0214@uw.edu::2757d9c9-6198-49de-a880-70cbce3dee01" providerId="AD" clId="Web-{0DE9436E-078A-4920-B715-6623EE5663DF}" dt="2023-11-02T21:36:55.102" v="103" actId="20577"/>
          <ac:spMkLst>
            <pc:docMk/>
            <pc:sldMk cId="0" sldId="268"/>
            <ac:spMk id="7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6:59.540" v="104"/>
          <ac:spMkLst>
            <pc:docMk/>
            <pc:sldMk cId="0" sldId="268"/>
            <ac:spMk id="8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4.602" v="107"/>
          <ac:spMkLst>
            <pc:docMk/>
            <pc:sldMk cId="0" sldId="268"/>
            <ac:spMk id="9" creationId="{00000000-0000-0000-0000-000000000000}"/>
          </ac:spMkLst>
        </pc:spChg>
        <pc:spChg chg="del">
          <ac:chgData name="Yi-Kai Chen" userId="S::kai0214@uw.edu::2757d9c9-6198-49de-a880-70cbce3dee01" providerId="AD" clId="Web-{0DE9436E-078A-4920-B715-6623EE5663DF}" dt="2023-11-02T21:37:09.306" v="111"/>
          <ac:spMkLst>
            <pc:docMk/>
            <pc:sldMk cId="0" sldId="268"/>
            <ac:spMk id="10" creationId="{00000000-0000-0000-0000-000000000000}"/>
          </ac:spMkLst>
        </pc:spChg>
      </pc:sldChg>
      <pc:sldChg chg="addSp modSp">
        <pc:chgData name="Yi-Kai Chen" userId="S::kai0214@uw.edu::2757d9c9-6198-49de-a880-70cbce3dee01" providerId="AD" clId="Web-{0DE9436E-078A-4920-B715-6623EE5663DF}" dt="2023-11-02T22:24:49.753" v="719" actId="20577"/>
        <pc:sldMkLst>
          <pc:docMk/>
          <pc:sldMk cId="1886940249" sldId="272"/>
        </pc:sldMkLst>
        <pc:spChg chg="add mod">
          <ac:chgData name="Yi-Kai Chen" userId="S::kai0214@uw.edu::2757d9c9-6198-49de-a880-70cbce3dee01" providerId="AD" clId="Web-{0DE9436E-078A-4920-B715-6623EE5663DF}" dt="2023-11-02T22:06:50.987" v="421" actId="20577"/>
          <ac:spMkLst>
            <pc:docMk/>
            <pc:sldMk cId="1886940249" sldId="272"/>
            <ac:spMk id="8" creationId="{B9810235-AC18-2E1D-2DDB-2204D084B920}"/>
          </ac:spMkLst>
        </pc:spChg>
        <pc:spChg chg="add mod">
          <ac:chgData name="Yi-Kai Chen" userId="S::kai0214@uw.edu::2757d9c9-6198-49de-a880-70cbce3dee01" providerId="AD" clId="Web-{0DE9436E-078A-4920-B715-6623EE5663DF}" dt="2023-11-02T22:23:12.107" v="679" actId="20577"/>
          <ac:spMkLst>
            <pc:docMk/>
            <pc:sldMk cId="1886940249" sldId="272"/>
            <ac:spMk id="12" creationId="{54082D22-89AF-5004-A7A9-5CE73AA4C27B}"/>
          </ac:spMkLst>
        </pc:spChg>
        <pc:spChg chg="add mod">
          <ac:chgData name="Yi-Kai Chen" userId="S::kai0214@uw.edu::2757d9c9-6198-49de-a880-70cbce3dee01" providerId="AD" clId="Web-{0DE9436E-078A-4920-B715-6623EE5663DF}" dt="2023-11-02T22:24:49.753" v="719" actId="20577"/>
          <ac:spMkLst>
            <pc:docMk/>
            <pc:sldMk cId="1886940249" sldId="272"/>
            <ac:spMk id="13" creationId="{6AAF01E9-9B76-5101-4B46-7BBEB8268929}"/>
          </ac:spMkLst>
        </pc:spChg>
      </pc:sldChg>
      <pc:sldChg chg="modSp add replId">
        <pc:chgData name="Yi-Kai Chen" userId="S::kai0214@uw.edu::2757d9c9-6198-49de-a880-70cbce3dee01" providerId="AD" clId="Web-{0DE9436E-078A-4920-B715-6623EE5663DF}" dt="2023-11-02T21:37:17.806" v="114" actId="14100"/>
        <pc:sldMkLst>
          <pc:docMk/>
          <pc:sldMk cId="2559131014" sldId="281"/>
        </pc:sldMkLst>
        <pc:spChg chg="mod">
          <ac:chgData name="Yi-Kai Chen" userId="S::kai0214@uw.edu::2757d9c9-6198-49de-a880-70cbce3dee01" providerId="AD" clId="Web-{0DE9436E-078A-4920-B715-6623EE5663DF}" dt="2023-11-02T21:37:17.806" v="114" actId="14100"/>
          <ac:spMkLst>
            <pc:docMk/>
            <pc:sldMk cId="2559131014" sldId="281"/>
            <ac:spMk id="7" creationId="{00000000-0000-0000-0000-000000000000}"/>
          </ac:spMkLst>
        </pc:spChg>
      </pc:sldChg>
    </pc:docChg>
  </pc:docChgLst>
  <pc:docChgLst>
    <pc:chgData name="Yi-Kai Chen" userId="S::kai0214@uw.edu::2757d9c9-6198-49de-a880-70cbce3dee01" providerId="AD" clId="Web-{586661C0-D3BB-4E4A-902B-DAA0A3660879}"/>
    <pc:docChg chg="modSld">
      <pc:chgData name="Yi-Kai Chen" userId="S::kai0214@uw.edu::2757d9c9-6198-49de-a880-70cbce3dee01" providerId="AD" clId="Web-{586661C0-D3BB-4E4A-902B-DAA0A3660879}" dt="2023-11-03T00:40:22.658" v="1" actId="20577"/>
      <pc:docMkLst>
        <pc:docMk/>
      </pc:docMkLst>
      <pc:sldChg chg="modSp">
        <pc:chgData name="Yi-Kai Chen" userId="S::kai0214@uw.edu::2757d9c9-6198-49de-a880-70cbce3dee01" providerId="AD" clId="Web-{586661C0-D3BB-4E4A-902B-DAA0A3660879}" dt="2023-11-03T00:40:22.658" v="1" actId="20577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586661C0-D3BB-4E4A-902B-DAA0A3660879}" dt="2023-11-03T00:40:22.658" v="1" actId="20577"/>
          <ac:spMkLst>
            <pc:docMk/>
            <pc:sldMk cId="1991642088" sldId="283"/>
            <ac:spMk id="7" creationId="{1FE63499-24E9-8572-2A9F-9FEB2808EDF7}"/>
          </ac:spMkLst>
        </pc:spChg>
      </pc:sldChg>
    </pc:docChg>
  </pc:docChgLst>
  <pc:docChgLst>
    <pc:chgData name="Yi-Kai Chen" userId="S::kai0214@uw.edu::2757d9c9-6198-49de-a880-70cbce3dee01" providerId="AD" clId="Web-{7FE4859E-2911-4D68-8FBE-EF94E7F083FD}"/>
    <pc:docChg chg="addSld modSld">
      <pc:chgData name="Yi-Kai Chen" userId="S::kai0214@uw.edu::2757d9c9-6198-49de-a880-70cbce3dee01" providerId="AD" clId="Web-{7FE4859E-2911-4D68-8FBE-EF94E7F083FD}" dt="2023-11-02T05:32:02.811" v="96"/>
      <pc:docMkLst>
        <pc:docMk/>
      </pc:docMkLst>
      <pc:sldChg chg="addSp delSp modSp">
        <pc:chgData name="Yi-Kai Chen" userId="S::kai0214@uw.edu::2757d9c9-6198-49de-a880-70cbce3dee01" providerId="AD" clId="Web-{7FE4859E-2911-4D68-8FBE-EF94E7F083FD}" dt="2023-11-02T05:32:02.811" v="96"/>
        <pc:sldMkLst>
          <pc:docMk/>
          <pc:sldMk cId="0" sldId="267"/>
        </pc:sldMkLst>
        <pc:spChg chg="add mod">
          <ac:chgData name="Yi-Kai Chen" userId="S::kai0214@uw.edu::2757d9c9-6198-49de-a880-70cbce3dee01" providerId="AD" clId="Web-{7FE4859E-2911-4D68-8FBE-EF94E7F083FD}" dt="2023-11-02T04:55:37.931" v="7" actId="20577"/>
          <ac:spMkLst>
            <pc:docMk/>
            <pc:sldMk cId="0" sldId="267"/>
            <ac:spMk id="6" creationId="{253CD56A-3BEC-6DAE-376F-9F15BE4E7857}"/>
          </ac:spMkLst>
        </pc:spChg>
        <pc:spChg chg="add del mod">
          <ac:chgData name="Yi-Kai Chen" userId="S::kai0214@uw.edu::2757d9c9-6198-49de-a880-70cbce3dee01" providerId="AD" clId="Web-{7FE4859E-2911-4D68-8FBE-EF94E7F083FD}" dt="2023-11-02T05:32:02.811" v="96"/>
          <ac:spMkLst>
            <pc:docMk/>
            <pc:sldMk cId="0" sldId="267"/>
            <ac:spMk id="7" creationId="{CB2838C8-9B62-7ACE-A21A-1B7EA9A43A54}"/>
          </ac:spMkLst>
        </pc:spChg>
        <pc:grpChg chg="add mod">
          <ac:chgData name="Yi-Kai Chen" userId="S::kai0214@uw.edu::2757d9c9-6198-49de-a880-70cbce3dee01" providerId="AD" clId="Web-{7FE4859E-2911-4D68-8FBE-EF94E7F083FD}" dt="2023-11-02T04:55:27.103" v="1" actId="1076"/>
          <ac:grpSpMkLst>
            <pc:docMk/>
            <pc:sldMk cId="0" sldId="267"/>
            <ac:grpSpMk id="4" creationId="{624AADA1-4D3E-E1EA-D487-E65A6D2E2C89}"/>
          </ac:grpSpMkLst>
        </pc:grpChg>
      </pc:sldChg>
      <pc:sldChg chg="delSp modSp add replId">
        <pc:chgData name="Yi-Kai Chen" userId="S::kai0214@uw.edu::2757d9c9-6198-49de-a880-70cbce3dee01" providerId="AD" clId="Web-{7FE4859E-2911-4D68-8FBE-EF94E7F083FD}" dt="2023-11-02T05:32:00.108" v="95"/>
        <pc:sldMkLst>
          <pc:docMk/>
          <pc:sldMk cId="1886940249" sldId="272"/>
        </pc:sldMkLst>
        <pc:spChg chg="mod">
          <ac:chgData name="Yi-Kai Chen" userId="S::kai0214@uw.edu::2757d9c9-6198-49de-a880-70cbce3dee01" providerId="AD" clId="Web-{7FE4859E-2911-4D68-8FBE-EF94E7F083FD}" dt="2023-11-02T05:04:19.371" v="86" actId="20577"/>
          <ac:spMkLst>
            <pc:docMk/>
            <pc:sldMk cId="1886940249" sldId="272"/>
            <ac:spMk id="6" creationId="{253CD56A-3BEC-6DAE-376F-9F15BE4E7857}"/>
          </ac:spMkLst>
        </pc:spChg>
        <pc:spChg chg="del">
          <ac:chgData name="Yi-Kai Chen" userId="S::kai0214@uw.edu::2757d9c9-6198-49de-a880-70cbce3dee01" providerId="AD" clId="Web-{7FE4859E-2911-4D68-8FBE-EF94E7F083FD}" dt="2023-11-02T05:32:00.108" v="95"/>
          <ac:spMkLst>
            <pc:docMk/>
            <pc:sldMk cId="1886940249" sldId="272"/>
            <ac:spMk id="7" creationId="{CB2838C8-9B62-7ACE-A21A-1B7EA9A43A54}"/>
          </ac:spMkLst>
        </pc:spChg>
        <pc:spChg chg="mod">
          <ac:chgData name="Yi-Kai Chen" userId="S::kai0214@uw.edu::2757d9c9-6198-49de-a880-70cbce3dee01" providerId="AD" clId="Web-{7FE4859E-2911-4D68-8FBE-EF94E7F083FD}" dt="2023-11-02T05:03:50.276" v="75" actId="20577"/>
          <ac:spMkLst>
            <pc:docMk/>
            <pc:sldMk cId="1886940249" sldId="272"/>
            <ac:spMk id="10" creationId="{00000000-0000-0000-0000-000000000000}"/>
          </ac:spMkLst>
        </pc:spChg>
      </pc:sldChg>
      <pc:sldChg chg="delSp modSp add replId">
        <pc:chgData name="Yi-Kai Chen" userId="S::kai0214@uw.edu::2757d9c9-6198-49de-a880-70cbce3dee01" providerId="AD" clId="Web-{7FE4859E-2911-4D68-8FBE-EF94E7F083FD}" dt="2023-11-02T05:31:51.279" v="94"/>
        <pc:sldMkLst>
          <pc:docMk/>
          <pc:sldMk cId="1068984013" sldId="273"/>
        </pc:sldMkLst>
        <pc:spChg chg="del">
          <ac:chgData name="Yi-Kai Chen" userId="S::kai0214@uw.edu::2757d9c9-6198-49de-a880-70cbce3dee01" providerId="AD" clId="Web-{7FE4859E-2911-4D68-8FBE-EF94E7F083FD}" dt="2023-11-02T05:31:51.279" v="94"/>
          <ac:spMkLst>
            <pc:docMk/>
            <pc:sldMk cId="1068984013" sldId="273"/>
            <ac:spMk id="7" creationId="{CB2838C8-9B62-7ACE-A21A-1B7EA9A43A54}"/>
          </ac:spMkLst>
        </pc:spChg>
        <pc:spChg chg="mod">
          <ac:chgData name="Yi-Kai Chen" userId="S::kai0214@uw.edu::2757d9c9-6198-49de-a880-70cbce3dee01" providerId="AD" clId="Web-{7FE4859E-2911-4D68-8FBE-EF94E7F083FD}" dt="2023-11-02T05:05:46.015" v="93" actId="20577"/>
          <ac:spMkLst>
            <pc:docMk/>
            <pc:sldMk cId="1068984013" sldId="273"/>
            <ac:spMk id="10" creationId="{00000000-0000-0000-0000-000000000000}"/>
          </ac:spMkLst>
        </pc:spChg>
      </pc:sldChg>
    </pc:docChg>
  </pc:docChgLst>
  <pc:docChgLst>
    <pc:chgData name="Erina Kim" userId="S::sk233@uw.edu::1f335cbc-fbb3-46a7-9e35-10be5a8d2513" providerId="AD" clId="Web-{C3E565C4-7E91-4FE8-9413-EC8BDB169FA2}"/>
    <pc:docChg chg="addSld delSld modSld sldOrd">
      <pc:chgData name="Erina Kim" userId="S::sk233@uw.edu::1f335cbc-fbb3-46a7-9e35-10be5a8d2513" providerId="AD" clId="Web-{C3E565C4-7E91-4FE8-9413-EC8BDB169FA2}" dt="2023-11-02T17:09:34.941" v="451"/>
      <pc:docMkLst>
        <pc:docMk/>
      </pc:docMkLst>
      <pc:sldChg chg="addSp delSp modSp">
        <pc:chgData name="Erina Kim" userId="S::sk233@uw.edu::1f335cbc-fbb3-46a7-9e35-10be5a8d2513" providerId="AD" clId="Web-{C3E565C4-7E91-4FE8-9413-EC8BDB169FA2}" dt="2023-11-02T17:09:34.941" v="451"/>
        <pc:sldMkLst>
          <pc:docMk/>
          <pc:sldMk cId="0" sldId="258"/>
        </pc:sldMkLst>
        <pc:spChg chg="del">
          <ac:chgData name="Erina Kim" userId="S::sk233@uw.edu::1f335cbc-fbb3-46a7-9e35-10be5a8d2513" providerId="AD" clId="Web-{C3E565C4-7E91-4FE8-9413-EC8BDB169FA2}" dt="2023-11-02T16:52:38.724" v="127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Erina Kim" userId="S::sk233@uw.edu::1f335cbc-fbb3-46a7-9e35-10be5a8d2513" providerId="AD" clId="Web-{C3E565C4-7E91-4FE8-9413-EC8BDB169FA2}" dt="2023-11-02T16:49:27.719" v="66" actId="1076"/>
          <ac:spMkLst>
            <pc:docMk/>
            <pc:sldMk cId="0" sldId="258"/>
            <ac:spMk id="4" creationId="{2A8FC04C-7973-2D56-B479-9A8779B0BB37}"/>
          </ac:spMkLst>
        </pc:spChg>
        <pc:spChg chg="add mod">
          <ac:chgData name="Erina Kim" userId="S::sk233@uw.edu::1f335cbc-fbb3-46a7-9e35-10be5a8d2513" providerId="AD" clId="Web-{C3E565C4-7E91-4FE8-9413-EC8BDB169FA2}" dt="2023-11-02T17:05:13.527" v="356"/>
          <ac:spMkLst>
            <pc:docMk/>
            <pc:sldMk cId="0" sldId="258"/>
            <ac:spMk id="5" creationId="{2E732C9A-067F-4AC6-F8C2-2CCE6B632DDE}"/>
          </ac:spMkLst>
        </pc:spChg>
        <pc:spChg chg="add mod">
          <ac:chgData name="Erina Kim" userId="S::sk233@uw.edu::1f335cbc-fbb3-46a7-9e35-10be5a8d2513" providerId="AD" clId="Web-{C3E565C4-7E91-4FE8-9413-EC8BDB169FA2}" dt="2023-11-02T17:04:49.980" v="353"/>
          <ac:spMkLst>
            <pc:docMk/>
            <pc:sldMk cId="0" sldId="258"/>
            <ac:spMk id="6" creationId="{ABCD413C-72F0-19E5-FD5F-4109054F1002}"/>
          </ac:spMkLst>
        </pc:spChg>
        <pc:spChg chg="add mod">
          <ac:chgData name="Erina Kim" userId="S::sk233@uw.edu::1f335cbc-fbb3-46a7-9e35-10be5a8d2513" providerId="AD" clId="Web-{C3E565C4-7E91-4FE8-9413-EC8BDB169FA2}" dt="2023-11-02T16:48:35.405" v="39" actId="1076"/>
          <ac:spMkLst>
            <pc:docMk/>
            <pc:sldMk cId="0" sldId="258"/>
            <ac:spMk id="7" creationId="{38D2085C-CAD9-DD50-8B54-3C6D269BCE6B}"/>
          </ac:spMkLst>
        </pc:spChg>
        <pc:spChg chg="del mod">
          <ac:chgData name="Erina Kim" userId="S::sk233@uw.edu::1f335cbc-fbb3-46a7-9e35-10be5a8d2513" providerId="AD" clId="Web-{C3E565C4-7E91-4FE8-9413-EC8BDB169FA2}" dt="2023-11-02T17:09:34.941" v="451"/>
          <ac:spMkLst>
            <pc:docMk/>
            <pc:sldMk cId="0" sldId="258"/>
            <ac:spMk id="8" creationId="{00000000-0000-0000-0000-000000000000}"/>
          </ac:spMkLst>
        </pc:spChg>
        <pc:spChg chg="add mod">
          <ac:chgData name="Erina Kim" userId="S::sk233@uw.edu::1f335cbc-fbb3-46a7-9e35-10be5a8d2513" providerId="AD" clId="Web-{C3E565C4-7E91-4FE8-9413-EC8BDB169FA2}" dt="2023-11-02T16:48:49.030" v="42" actId="20577"/>
          <ac:spMkLst>
            <pc:docMk/>
            <pc:sldMk cId="0" sldId="258"/>
            <ac:spMk id="9" creationId="{A9B1276E-560C-B71C-CAAD-856175481A01}"/>
          </ac:spMkLst>
        </pc:spChg>
        <pc:spChg chg="add del mod">
          <ac:chgData name="Erina Kim" userId="S::sk233@uw.edu::1f335cbc-fbb3-46a7-9e35-10be5a8d2513" providerId="AD" clId="Web-{C3E565C4-7E91-4FE8-9413-EC8BDB169FA2}" dt="2023-11-02T16:49:46.032" v="70"/>
          <ac:spMkLst>
            <pc:docMk/>
            <pc:sldMk cId="0" sldId="258"/>
            <ac:spMk id="10" creationId="{F8906042-0C18-70B3-6632-B8EA4CBE33AF}"/>
          </ac:spMkLst>
        </pc:spChg>
        <pc:spChg chg="add mod">
          <ac:chgData name="Erina Kim" userId="S::sk233@uw.edu::1f335cbc-fbb3-46a7-9e35-10be5a8d2513" providerId="AD" clId="Web-{C3E565C4-7E91-4FE8-9413-EC8BDB169FA2}" dt="2023-11-02T17:09:28.519" v="449" actId="20577"/>
          <ac:spMkLst>
            <pc:docMk/>
            <pc:sldMk cId="0" sldId="258"/>
            <ac:spMk id="11" creationId="{D7B324FB-A16E-238A-2080-F6214F177C62}"/>
          </ac:spMkLst>
        </pc:spChg>
        <pc:spChg chg="add mod">
          <ac:chgData name="Erina Kim" userId="S::sk233@uw.edu::1f335cbc-fbb3-46a7-9e35-10be5a8d2513" providerId="AD" clId="Web-{C3E565C4-7E91-4FE8-9413-EC8BDB169FA2}" dt="2023-11-02T17:09:24.347" v="445" actId="20577"/>
          <ac:spMkLst>
            <pc:docMk/>
            <pc:sldMk cId="0" sldId="258"/>
            <ac:spMk id="12" creationId="{0294658A-B8B0-E2FF-AA41-661553F41EB3}"/>
          </ac:spMkLst>
        </pc:spChg>
        <pc:spChg chg="add mod">
          <ac:chgData name="Erina Kim" userId="S::sk233@uw.edu::1f335cbc-fbb3-46a7-9e35-10be5a8d2513" providerId="AD" clId="Web-{C3E565C4-7E91-4FE8-9413-EC8BDB169FA2}" dt="2023-11-02T17:09:06.472" v="430" actId="20577"/>
          <ac:spMkLst>
            <pc:docMk/>
            <pc:sldMk cId="0" sldId="258"/>
            <ac:spMk id="14" creationId="{453D1DA6-4F88-0F82-8B06-B42113F288D5}"/>
          </ac:spMkLst>
        </pc:spChg>
        <pc:picChg chg="add del mod">
          <ac:chgData name="Erina Kim" userId="S::sk233@uw.edu::1f335cbc-fbb3-46a7-9e35-10be5a8d2513" providerId="AD" clId="Web-{C3E565C4-7E91-4FE8-9413-EC8BDB169FA2}" dt="2023-11-02T16:52:57.288" v="132"/>
          <ac:picMkLst>
            <pc:docMk/>
            <pc:sldMk cId="0" sldId="258"/>
            <ac:picMk id="13" creationId="{6708D77C-4056-DB6C-C82D-DF8838D84EAE}"/>
          </ac:picMkLst>
        </pc:picChg>
      </pc:sldChg>
      <pc:sldChg chg="addSp delSp modSp new add del">
        <pc:chgData name="Erina Kim" userId="S::sk233@uw.edu::1f335cbc-fbb3-46a7-9e35-10be5a8d2513" providerId="AD" clId="Web-{C3E565C4-7E91-4FE8-9413-EC8BDB169FA2}" dt="2023-11-02T16:53:12.288" v="139"/>
        <pc:sldMkLst>
          <pc:docMk/>
          <pc:sldMk cId="3141781753" sldId="274"/>
        </pc:sldMkLst>
        <pc:picChg chg="add del mod">
          <ac:chgData name="Erina Kim" userId="S::sk233@uw.edu::1f335cbc-fbb3-46a7-9e35-10be5a8d2513" providerId="AD" clId="Web-{C3E565C4-7E91-4FE8-9413-EC8BDB169FA2}" dt="2023-11-02T16:53:10.632" v="138"/>
          <ac:picMkLst>
            <pc:docMk/>
            <pc:sldMk cId="3141781753" sldId="274"/>
            <ac:picMk id="2" creationId="{F5CD1349-8670-EB38-C3C6-68631CA0642D}"/>
          </ac:picMkLst>
        </pc:picChg>
      </pc:sldChg>
      <pc:sldChg chg="addSp delSp modSp add replId">
        <pc:chgData name="Erina Kim" userId="S::sk233@uw.edu::1f335cbc-fbb3-46a7-9e35-10be5a8d2513" providerId="AD" clId="Web-{C3E565C4-7E91-4FE8-9413-EC8BDB169FA2}" dt="2023-11-02T17:04:17.245" v="351" actId="20577"/>
        <pc:sldMkLst>
          <pc:docMk/>
          <pc:sldMk cId="2058548537" sldId="275"/>
        </pc:sldMkLst>
        <pc:spChg chg="mod">
          <ac:chgData name="Erina Kim" userId="S::sk233@uw.edu::1f335cbc-fbb3-46a7-9e35-10be5a8d2513" providerId="AD" clId="Web-{C3E565C4-7E91-4FE8-9413-EC8BDB169FA2}" dt="2023-11-02T16:54:17.024" v="162" actId="1076"/>
          <ac:spMkLst>
            <pc:docMk/>
            <pc:sldMk cId="2058548537" sldId="275"/>
            <ac:spMk id="4" creationId="{2A8FC04C-7973-2D56-B479-9A8779B0BB37}"/>
          </ac:spMkLst>
        </pc:spChg>
        <pc:spChg chg="del">
          <ac:chgData name="Erina Kim" userId="S::sk233@uw.edu::1f335cbc-fbb3-46a7-9e35-10be5a8d2513" providerId="AD" clId="Web-{C3E565C4-7E91-4FE8-9413-EC8BDB169FA2}" dt="2023-11-02T16:53:20.819" v="146"/>
          <ac:spMkLst>
            <pc:docMk/>
            <pc:sldMk cId="2058548537" sldId="275"/>
            <ac:spMk id="5" creationId="{2E732C9A-067F-4AC6-F8C2-2CCE6B632DDE}"/>
          </ac:spMkLst>
        </pc:spChg>
        <pc:spChg chg="del">
          <ac:chgData name="Erina Kim" userId="S::sk233@uw.edu::1f335cbc-fbb3-46a7-9e35-10be5a8d2513" providerId="AD" clId="Web-{C3E565C4-7E91-4FE8-9413-EC8BDB169FA2}" dt="2023-11-02T16:53:18.991" v="145"/>
          <ac:spMkLst>
            <pc:docMk/>
            <pc:sldMk cId="2058548537" sldId="275"/>
            <ac:spMk id="6" creationId="{ABCD413C-72F0-19E5-FD5F-4109054F1002}"/>
          </ac:spMkLst>
        </pc:spChg>
        <pc:spChg chg="del">
          <ac:chgData name="Erina Kim" userId="S::sk233@uw.edu::1f335cbc-fbb3-46a7-9e35-10be5a8d2513" providerId="AD" clId="Web-{C3E565C4-7E91-4FE8-9413-EC8BDB169FA2}" dt="2023-11-02T16:53:16.632" v="144"/>
          <ac:spMkLst>
            <pc:docMk/>
            <pc:sldMk cId="2058548537" sldId="275"/>
            <ac:spMk id="7" creationId="{38D2085C-CAD9-DD50-8B54-3C6D269BCE6B}"/>
          </ac:spMkLst>
        </pc:spChg>
        <pc:spChg chg="del">
          <ac:chgData name="Erina Kim" userId="S::sk233@uw.edu::1f335cbc-fbb3-46a7-9e35-10be5a8d2513" providerId="AD" clId="Web-{C3E565C4-7E91-4FE8-9413-EC8BDB169FA2}" dt="2023-11-02T16:53:14.788" v="140"/>
          <ac:spMkLst>
            <pc:docMk/>
            <pc:sldMk cId="2058548537" sldId="275"/>
            <ac:spMk id="8" creationId="{00000000-0000-0000-0000-000000000000}"/>
          </ac:spMkLst>
        </pc:spChg>
        <pc:spChg chg="del">
          <ac:chgData name="Erina Kim" userId="S::sk233@uw.edu::1f335cbc-fbb3-46a7-9e35-10be5a8d2513" providerId="AD" clId="Web-{C3E565C4-7E91-4FE8-9413-EC8BDB169FA2}" dt="2023-11-02T16:53:16.632" v="143"/>
          <ac:spMkLst>
            <pc:docMk/>
            <pc:sldMk cId="2058548537" sldId="275"/>
            <ac:spMk id="9" creationId="{A9B1276E-560C-B71C-CAAD-856175481A01}"/>
          </ac:spMkLst>
        </pc:spChg>
        <pc:spChg chg="del">
          <ac:chgData name="Erina Kim" userId="S::sk233@uw.edu::1f335cbc-fbb3-46a7-9e35-10be5a8d2513" providerId="AD" clId="Web-{C3E565C4-7E91-4FE8-9413-EC8BDB169FA2}" dt="2023-11-02T16:53:16.632" v="142"/>
          <ac:spMkLst>
            <pc:docMk/>
            <pc:sldMk cId="2058548537" sldId="275"/>
            <ac:spMk id="11" creationId="{D7B324FB-A16E-238A-2080-F6214F177C62}"/>
          </ac:spMkLst>
        </pc:spChg>
        <pc:spChg chg="del">
          <ac:chgData name="Erina Kim" userId="S::sk233@uw.edu::1f335cbc-fbb3-46a7-9e35-10be5a8d2513" providerId="AD" clId="Web-{C3E565C4-7E91-4FE8-9413-EC8BDB169FA2}" dt="2023-11-02T16:53:16.632" v="141"/>
          <ac:spMkLst>
            <pc:docMk/>
            <pc:sldMk cId="2058548537" sldId="275"/>
            <ac:spMk id="12" creationId="{0294658A-B8B0-E2FF-AA41-661553F41EB3}"/>
          </ac:spMkLst>
        </pc:spChg>
        <pc:spChg chg="add mod">
          <ac:chgData name="Erina Kim" userId="S::sk233@uw.edu::1f335cbc-fbb3-46a7-9e35-10be5a8d2513" providerId="AD" clId="Web-{C3E565C4-7E91-4FE8-9413-EC8BDB169FA2}" dt="2023-11-02T17:04:17.245" v="351" actId="20577"/>
          <ac:spMkLst>
            <pc:docMk/>
            <pc:sldMk cId="2058548537" sldId="275"/>
            <ac:spMk id="14" creationId="{C4632061-2B06-17AC-056E-3CA1BC91946A}"/>
          </ac:spMkLst>
        </pc:spChg>
        <pc:picChg chg="add del mod">
          <ac:chgData name="Erina Kim" userId="S::sk233@uw.edu::1f335cbc-fbb3-46a7-9e35-10be5a8d2513" providerId="AD" clId="Web-{C3E565C4-7E91-4FE8-9413-EC8BDB169FA2}" dt="2023-11-02T16:53:23.507" v="150"/>
          <ac:picMkLst>
            <pc:docMk/>
            <pc:sldMk cId="2058548537" sldId="275"/>
            <ac:picMk id="2" creationId="{E39971F4-3CE7-EAAE-FF26-EB9A0FC28BD8}"/>
          </ac:picMkLst>
        </pc:picChg>
        <pc:picChg chg="add mod">
          <ac:chgData name="Erina Kim" userId="S::sk233@uw.edu::1f335cbc-fbb3-46a7-9e35-10be5a8d2513" providerId="AD" clId="Web-{C3E565C4-7E91-4FE8-9413-EC8BDB169FA2}" dt="2023-11-02T16:54:13.774" v="161" actId="1076"/>
          <ac:picMkLst>
            <pc:docMk/>
            <pc:sldMk cId="2058548537" sldId="275"/>
            <ac:picMk id="3" creationId="{7A9B3021-90EF-EA0C-5672-3059B096E103}"/>
          </ac:picMkLst>
        </pc:picChg>
        <pc:picChg chg="add mod">
          <ac:chgData name="Erina Kim" userId="S::sk233@uw.edu::1f335cbc-fbb3-46a7-9e35-10be5a8d2513" providerId="AD" clId="Web-{C3E565C4-7E91-4FE8-9413-EC8BDB169FA2}" dt="2023-11-02T16:54:30.556" v="165" actId="14100"/>
          <ac:picMkLst>
            <pc:docMk/>
            <pc:sldMk cId="2058548537" sldId="275"/>
            <ac:picMk id="10" creationId="{F82FD9B9-4DD1-0338-798B-76221730AC1A}"/>
          </ac:picMkLst>
        </pc:picChg>
      </pc:sldChg>
      <pc:sldChg chg="addSp delSp modSp add ord replId">
        <pc:chgData name="Erina Kim" userId="S::sk233@uw.edu::1f335cbc-fbb3-46a7-9e35-10be5a8d2513" providerId="AD" clId="Web-{C3E565C4-7E91-4FE8-9413-EC8BDB169FA2}" dt="2023-11-02T17:02:54.461" v="296" actId="1076"/>
        <pc:sldMkLst>
          <pc:docMk/>
          <pc:sldMk cId="266834990" sldId="276"/>
        </pc:sldMkLst>
        <pc:spChg chg="mod">
          <ac:chgData name="Erina Kim" userId="S::sk233@uw.edu::1f335cbc-fbb3-46a7-9e35-10be5a8d2513" providerId="AD" clId="Web-{C3E565C4-7E91-4FE8-9413-EC8BDB169FA2}" dt="2023-11-02T17:01:45.178" v="287" actId="20577"/>
          <ac:spMkLst>
            <pc:docMk/>
            <pc:sldMk cId="266834990" sldId="276"/>
            <ac:spMk id="4" creationId="{2A8FC04C-7973-2D56-B479-9A8779B0BB37}"/>
          </ac:spMkLst>
        </pc:spChg>
        <pc:spChg chg="del">
          <ac:chgData name="Erina Kim" userId="S::sk233@uw.edu::1f335cbc-fbb3-46a7-9e35-10be5a8d2513" providerId="AD" clId="Web-{C3E565C4-7E91-4FE8-9413-EC8BDB169FA2}" dt="2023-11-02T17:00:45.348" v="226"/>
          <ac:spMkLst>
            <pc:docMk/>
            <pc:sldMk cId="266834990" sldId="276"/>
            <ac:spMk id="5" creationId="{2E732C9A-067F-4AC6-F8C2-2CCE6B632DDE}"/>
          </ac:spMkLst>
        </pc:spChg>
        <pc:spChg chg="del">
          <ac:chgData name="Erina Kim" userId="S::sk233@uw.edu::1f335cbc-fbb3-46a7-9e35-10be5a8d2513" providerId="AD" clId="Web-{C3E565C4-7E91-4FE8-9413-EC8BDB169FA2}" dt="2023-11-02T17:00:43.520" v="225"/>
          <ac:spMkLst>
            <pc:docMk/>
            <pc:sldMk cId="266834990" sldId="276"/>
            <ac:spMk id="6" creationId="{ABCD413C-72F0-19E5-FD5F-4109054F1002}"/>
          </ac:spMkLst>
        </pc:spChg>
        <pc:spChg chg="del">
          <ac:chgData name="Erina Kim" userId="S::sk233@uw.edu::1f335cbc-fbb3-46a7-9e35-10be5a8d2513" providerId="AD" clId="Web-{C3E565C4-7E91-4FE8-9413-EC8BDB169FA2}" dt="2023-11-02T17:00:49.160" v="227"/>
          <ac:spMkLst>
            <pc:docMk/>
            <pc:sldMk cId="266834990" sldId="276"/>
            <ac:spMk id="7" creationId="{38D2085C-CAD9-DD50-8B54-3C6D269BCE6B}"/>
          </ac:spMkLst>
        </pc:spChg>
        <pc:spChg chg="del">
          <ac:chgData name="Erina Kim" userId="S::sk233@uw.edu::1f335cbc-fbb3-46a7-9e35-10be5a8d2513" providerId="AD" clId="Web-{C3E565C4-7E91-4FE8-9413-EC8BDB169FA2}" dt="2023-11-02T17:00:50.910" v="228"/>
          <ac:spMkLst>
            <pc:docMk/>
            <pc:sldMk cId="266834990" sldId="276"/>
            <ac:spMk id="8" creationId="{00000000-0000-0000-0000-000000000000}"/>
          </ac:spMkLst>
        </pc:spChg>
        <pc:spChg chg="del">
          <ac:chgData name="Erina Kim" userId="S::sk233@uw.edu::1f335cbc-fbb3-46a7-9e35-10be5a8d2513" providerId="AD" clId="Web-{C3E565C4-7E91-4FE8-9413-EC8BDB169FA2}" dt="2023-11-02T17:00:40.270" v="224"/>
          <ac:spMkLst>
            <pc:docMk/>
            <pc:sldMk cId="266834990" sldId="276"/>
            <ac:spMk id="9" creationId="{A9B1276E-560C-B71C-CAAD-856175481A01}"/>
          </ac:spMkLst>
        </pc:spChg>
        <pc:spChg chg="del">
          <ac:chgData name="Erina Kim" userId="S::sk233@uw.edu::1f335cbc-fbb3-46a7-9e35-10be5a8d2513" providerId="AD" clId="Web-{C3E565C4-7E91-4FE8-9413-EC8BDB169FA2}" dt="2023-11-02T17:00:40.270" v="223"/>
          <ac:spMkLst>
            <pc:docMk/>
            <pc:sldMk cId="266834990" sldId="276"/>
            <ac:spMk id="11" creationId="{D7B324FB-A16E-238A-2080-F6214F177C62}"/>
          </ac:spMkLst>
        </pc:spChg>
        <pc:spChg chg="del">
          <ac:chgData name="Erina Kim" userId="S::sk233@uw.edu::1f335cbc-fbb3-46a7-9e35-10be5a8d2513" providerId="AD" clId="Web-{C3E565C4-7E91-4FE8-9413-EC8BDB169FA2}" dt="2023-11-02T17:00:40.270" v="222"/>
          <ac:spMkLst>
            <pc:docMk/>
            <pc:sldMk cId="266834990" sldId="276"/>
            <ac:spMk id="12" creationId="{0294658A-B8B0-E2FF-AA41-661553F41EB3}"/>
          </ac:spMkLst>
        </pc:spChg>
        <pc:picChg chg="add del mod">
          <ac:chgData name="Erina Kim" userId="S::sk233@uw.edu::1f335cbc-fbb3-46a7-9e35-10be5a8d2513" providerId="AD" clId="Web-{C3E565C4-7E91-4FE8-9413-EC8BDB169FA2}" dt="2023-11-02T17:02:20.726" v="290"/>
          <ac:picMkLst>
            <pc:docMk/>
            <pc:sldMk cId="266834990" sldId="276"/>
            <ac:picMk id="2" creationId="{2B2793BE-3EAE-8FAA-259C-270A943BD30B}"/>
          </ac:picMkLst>
        </pc:picChg>
        <pc:picChg chg="add del mod">
          <ac:chgData name="Erina Kim" userId="S::sk233@uw.edu::1f335cbc-fbb3-46a7-9e35-10be5a8d2513" providerId="AD" clId="Web-{C3E565C4-7E91-4FE8-9413-EC8BDB169FA2}" dt="2023-11-02T17:02:38.070" v="292"/>
          <ac:picMkLst>
            <pc:docMk/>
            <pc:sldMk cId="266834990" sldId="276"/>
            <ac:picMk id="3" creationId="{05BBB3F1-4C5B-D73A-38EC-CC6C51F9F6BE}"/>
          </ac:picMkLst>
        </pc:picChg>
        <pc:picChg chg="add mod">
          <ac:chgData name="Erina Kim" userId="S::sk233@uw.edu::1f335cbc-fbb3-46a7-9e35-10be5a8d2513" providerId="AD" clId="Web-{C3E565C4-7E91-4FE8-9413-EC8BDB169FA2}" dt="2023-11-02T17:02:54.461" v="296" actId="1076"/>
          <ac:picMkLst>
            <pc:docMk/>
            <pc:sldMk cId="266834990" sldId="276"/>
            <ac:picMk id="10" creationId="{2C3826A7-0B1E-7DA4-0793-E6B31DDD6777}"/>
          </ac:picMkLst>
        </pc:picChg>
      </pc:sldChg>
    </pc:docChg>
  </pc:docChgLst>
  <pc:docChgLst>
    <pc:chgData name="Yi-Kai Chen" userId="S::kai0214@uw.edu::2757d9c9-6198-49de-a880-70cbce3dee01" providerId="AD" clId="Web-{BD74B832-F653-47AA-88DC-06CCB2E1A6E2}"/>
    <pc:docChg chg="modSld">
      <pc:chgData name="Yi-Kai Chen" userId="S::kai0214@uw.edu::2757d9c9-6198-49de-a880-70cbce3dee01" providerId="AD" clId="Web-{BD74B832-F653-47AA-88DC-06CCB2E1A6E2}" dt="2023-11-03T00:20:31.332" v="4" actId="20577"/>
      <pc:docMkLst>
        <pc:docMk/>
      </pc:docMkLst>
      <pc:sldChg chg="modSp">
        <pc:chgData name="Yi-Kai Chen" userId="S::kai0214@uw.edu::2757d9c9-6198-49de-a880-70cbce3dee01" providerId="AD" clId="Web-{BD74B832-F653-47AA-88DC-06CCB2E1A6E2}" dt="2023-11-03T00:20:31.332" v="4" actId="20577"/>
        <pc:sldMkLst>
          <pc:docMk/>
          <pc:sldMk cId="1886940249" sldId="272"/>
        </pc:sldMkLst>
        <pc:spChg chg="mod">
          <ac:chgData name="Yi-Kai Chen" userId="S::kai0214@uw.edu::2757d9c9-6198-49de-a880-70cbce3dee01" providerId="AD" clId="Web-{BD74B832-F653-47AA-88DC-06CCB2E1A6E2}" dt="2023-11-03T00:20:31.332" v="4" actId="20577"/>
          <ac:spMkLst>
            <pc:docMk/>
            <pc:sldMk cId="1886940249" sldId="272"/>
            <ac:spMk id="13" creationId="{6AAF01E9-9B76-5101-4B46-7BBEB8268929}"/>
          </ac:spMkLst>
        </pc:spChg>
      </pc:sldChg>
    </pc:docChg>
  </pc:docChgLst>
  <pc:docChgLst>
    <pc:chgData name="Hezekiah Shanu" userId="S::hmrust24@uw.edu::ed839b9d-8a96-4270-aaf1-19377191f40a" providerId="AD" clId="Web-{E29B6781-B4C1-40E6-B15E-D620E228DF8F}"/>
    <pc:docChg chg="modSld">
      <pc:chgData name="Hezekiah Shanu" userId="S::hmrust24@uw.edu::ed839b9d-8a96-4270-aaf1-19377191f40a" providerId="AD" clId="Web-{E29B6781-B4C1-40E6-B15E-D620E228DF8F}" dt="2023-11-02T16:43:33.706" v="1" actId="1076"/>
      <pc:docMkLst>
        <pc:docMk/>
      </pc:docMkLst>
      <pc:sldChg chg="modSp">
        <pc:chgData name="Hezekiah Shanu" userId="S::hmrust24@uw.edu::ed839b9d-8a96-4270-aaf1-19377191f40a" providerId="AD" clId="Web-{E29B6781-B4C1-40E6-B15E-D620E228DF8F}" dt="2023-11-02T16:43:33.706" v="1" actId="1076"/>
        <pc:sldMkLst>
          <pc:docMk/>
          <pc:sldMk cId="2374491608" sldId="271"/>
        </pc:sldMkLst>
        <pc:spChg chg="mod">
          <ac:chgData name="Hezekiah Shanu" userId="S::hmrust24@uw.edu::ed839b9d-8a96-4270-aaf1-19377191f40a" providerId="AD" clId="Web-{E29B6781-B4C1-40E6-B15E-D620E228DF8F}" dt="2023-11-02T16:43:33.706" v="1" actId="1076"/>
          <ac:spMkLst>
            <pc:docMk/>
            <pc:sldMk cId="2374491608" sldId="271"/>
            <ac:spMk id="23" creationId="{00000000-0000-0000-0000-000000000000}"/>
          </ac:spMkLst>
        </pc:spChg>
      </pc:sldChg>
    </pc:docChg>
  </pc:docChgLst>
  <pc:docChgLst>
    <pc:chgData name="Yi-Kai Chen" userId="S::kai0214@uw.edu::2757d9c9-6198-49de-a880-70cbce3dee01" providerId="AD" clId="Web-{DDDAA62F-81B7-42C9-8F15-11BAA73D0B5A}"/>
    <pc:docChg chg="modSld">
      <pc:chgData name="Yi-Kai Chen" userId="S::kai0214@uw.edu::2757d9c9-6198-49de-a880-70cbce3dee01" providerId="AD" clId="Web-{DDDAA62F-81B7-42C9-8F15-11BAA73D0B5A}" dt="2023-11-02T18:39:29.408" v="6" actId="20577"/>
      <pc:docMkLst>
        <pc:docMk/>
      </pc:docMkLst>
      <pc:sldChg chg="modSp">
        <pc:chgData name="Yi-Kai Chen" userId="S::kai0214@uw.edu::2757d9c9-6198-49de-a880-70cbce3dee01" providerId="AD" clId="Web-{DDDAA62F-81B7-42C9-8F15-11BAA73D0B5A}" dt="2023-11-02T18:39:29.408" v="6" actId="20577"/>
        <pc:sldMkLst>
          <pc:docMk/>
          <pc:sldMk cId="0" sldId="258"/>
        </pc:sldMkLst>
        <pc:spChg chg="mod">
          <ac:chgData name="Yi-Kai Chen" userId="S::kai0214@uw.edu::2757d9c9-6198-49de-a880-70cbce3dee01" providerId="AD" clId="Web-{DDDAA62F-81B7-42C9-8F15-11BAA73D0B5A}" dt="2023-11-02T18:39:29.408" v="6" actId="20577"/>
          <ac:spMkLst>
            <pc:docMk/>
            <pc:sldMk cId="0" sldId="258"/>
            <ac:spMk id="12" creationId="{0294658A-B8B0-E2FF-AA41-661553F41EB3}"/>
          </ac:spMkLst>
        </pc:spChg>
      </pc:sldChg>
    </pc:docChg>
  </pc:docChgLst>
  <pc:docChgLst>
    <pc:chgData name="Erina Kim" userId="S::sk233@uw.edu::1f335cbc-fbb3-46a7-9e35-10be5a8d2513" providerId="AD" clId="Web-{1AD2ADD9-A2B5-495A-A8EF-02A2ACE4A9DB}"/>
    <pc:docChg chg="delSld modSld">
      <pc:chgData name="Erina Kim" userId="S::sk233@uw.edu::1f335cbc-fbb3-46a7-9e35-10be5a8d2513" providerId="AD" clId="Web-{1AD2ADD9-A2B5-495A-A8EF-02A2ACE4A9DB}" dt="2023-11-02T03:53:31.623" v="189" actId="1076"/>
      <pc:docMkLst>
        <pc:docMk/>
      </pc:docMkLst>
      <pc:sldChg chg="delSp modSp">
        <pc:chgData name="Erina Kim" userId="S::sk233@uw.edu::1f335cbc-fbb3-46a7-9e35-10be5a8d2513" providerId="AD" clId="Web-{1AD2ADD9-A2B5-495A-A8EF-02A2ACE4A9DB}" dt="2023-11-02T03:53:31.623" v="189" actId="1076"/>
        <pc:sldMkLst>
          <pc:docMk/>
          <pc:sldMk cId="0" sldId="256"/>
        </pc:sldMkLst>
        <pc:spChg chg="del">
          <ac:chgData name="Erina Kim" userId="S::sk233@uw.edu::1f335cbc-fbb3-46a7-9e35-10be5a8d2513" providerId="AD" clId="Web-{1AD2ADD9-A2B5-495A-A8EF-02A2ACE4A9DB}" dt="2023-11-02T03:51:31.291" v="173"/>
          <ac:spMkLst>
            <pc:docMk/>
            <pc:sldMk cId="0" sldId="256"/>
            <ac:spMk id="2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51:33.401" v="174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Erina Kim" userId="S::sk233@uw.edu::1f335cbc-fbb3-46a7-9e35-10be5a8d2513" providerId="AD" clId="Web-{1AD2ADD9-A2B5-495A-A8EF-02A2ACE4A9DB}" dt="2023-11-02T03:51:36.760" v="176"/>
          <ac:spMkLst>
            <pc:docMk/>
            <pc:sldMk cId="0" sldId="256"/>
            <ac:spMk id="7" creationId="{00000000-0000-0000-0000-000000000000}"/>
          </ac:spMkLst>
        </pc:spChg>
        <pc:grpChg chg="mod">
          <ac:chgData name="Erina Kim" userId="S::sk233@uw.edu::1f335cbc-fbb3-46a7-9e35-10be5a8d2513" providerId="AD" clId="Web-{1AD2ADD9-A2B5-495A-A8EF-02A2ACE4A9DB}" dt="2023-11-02T03:53:23.311" v="185" actId="1076"/>
          <ac:grpSpMkLst>
            <pc:docMk/>
            <pc:sldMk cId="0" sldId="256"/>
            <ac:grpSpMk id="8" creationId="{00000000-0000-0000-0000-000000000000}"/>
          </ac:grpSpMkLst>
        </pc:grpChg>
        <pc:picChg chg="mod">
          <ac:chgData name="Erina Kim" userId="S::sk233@uw.edu::1f335cbc-fbb3-46a7-9e35-10be5a8d2513" providerId="AD" clId="Web-{1AD2ADD9-A2B5-495A-A8EF-02A2ACE4A9DB}" dt="2023-11-02T03:53:23.326" v="186" actId="1076"/>
          <ac:picMkLst>
            <pc:docMk/>
            <pc:sldMk cId="0" sldId="256"/>
            <ac:picMk id="11" creationId="{78B2A374-0589-76CE-1034-DFC931CB2DEB}"/>
          </ac:picMkLst>
        </pc:picChg>
        <pc:picChg chg="mod">
          <ac:chgData name="Erina Kim" userId="S::sk233@uw.edu::1f335cbc-fbb3-46a7-9e35-10be5a8d2513" providerId="AD" clId="Web-{1AD2ADD9-A2B5-495A-A8EF-02A2ACE4A9DB}" dt="2023-11-02T03:53:31.623" v="189" actId="1076"/>
          <ac:picMkLst>
            <pc:docMk/>
            <pc:sldMk cId="0" sldId="256"/>
            <ac:picMk id="12" creationId="{CF6909C8-952E-06E7-FBA1-440C095FC47E}"/>
          </ac:picMkLst>
        </pc:picChg>
      </pc:sldChg>
      <pc:sldChg chg="addSp delSp modSp">
        <pc:chgData name="Erina Kim" userId="S::sk233@uw.edu::1f335cbc-fbb3-46a7-9e35-10be5a8d2513" providerId="AD" clId="Web-{1AD2ADD9-A2B5-495A-A8EF-02A2ACE4A9DB}" dt="2023-11-02T03:51:18.353" v="172" actId="14100"/>
        <pc:sldMkLst>
          <pc:docMk/>
          <pc:sldMk cId="0" sldId="257"/>
        </pc:sldMkLst>
        <pc:spChg chg="del">
          <ac:chgData name="Erina Kim" userId="S::sk233@uw.edu::1f335cbc-fbb3-46a7-9e35-10be5a8d2513" providerId="AD" clId="Web-{1AD2ADD9-A2B5-495A-A8EF-02A2ACE4A9DB}" dt="2023-11-02T03:44:46.668" v="85"/>
          <ac:spMkLst>
            <pc:docMk/>
            <pc:sldMk cId="0" sldId="257"/>
            <ac:spMk id="2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8:31.691" v="152" actId="1076"/>
          <ac:spMkLst>
            <pc:docMk/>
            <pc:sldMk cId="0" sldId="257"/>
            <ac:spMk id="23" creationId="{00000000-0000-0000-0000-000000000000}"/>
          </ac:spMkLst>
        </pc:spChg>
        <pc:spChg chg="del mod">
          <ac:chgData name="Erina Kim" userId="S::sk233@uw.edu::1f335cbc-fbb3-46a7-9e35-10be5a8d2513" providerId="AD" clId="Web-{1AD2ADD9-A2B5-495A-A8EF-02A2ACE4A9DB}" dt="2023-11-02T03:45:20.591" v="99"/>
          <ac:spMkLst>
            <pc:docMk/>
            <pc:sldMk cId="0" sldId="257"/>
            <ac:spMk id="24" creationId="{00000000-0000-0000-0000-000000000000}"/>
          </ac:spMkLst>
        </pc:spChg>
        <pc:spChg chg="del mod">
          <ac:chgData name="Erina Kim" userId="S::sk233@uw.edu::1f335cbc-fbb3-46a7-9e35-10be5a8d2513" providerId="AD" clId="Web-{1AD2ADD9-A2B5-495A-A8EF-02A2ACE4A9DB}" dt="2023-11-02T03:46:49.469" v="132"/>
          <ac:spMkLst>
            <pc:docMk/>
            <pc:sldMk cId="0" sldId="257"/>
            <ac:spMk id="25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7:29.923" v="144" actId="20577"/>
          <ac:spMkLst>
            <pc:docMk/>
            <pc:sldMk cId="0" sldId="257"/>
            <ac:spMk id="29" creationId="{43CE6460-1F04-3759-B707-09DE1D4F7116}"/>
          </ac:spMkLst>
        </pc:spChg>
        <pc:spChg chg="mod">
          <ac:chgData name="Erina Kim" userId="S::sk233@uw.edu::1f335cbc-fbb3-46a7-9e35-10be5a8d2513" providerId="AD" clId="Web-{1AD2ADD9-A2B5-495A-A8EF-02A2ACE4A9DB}" dt="2023-11-02T03:47:26.142" v="141" actId="20577"/>
          <ac:spMkLst>
            <pc:docMk/>
            <pc:sldMk cId="0" sldId="257"/>
            <ac:spMk id="44" creationId="{487DCDD2-79EB-CA65-3750-8FFD6B007F8C}"/>
          </ac:spMkLst>
        </pc:spChg>
        <pc:spChg chg="mod">
          <ac:chgData name="Erina Kim" userId="S::sk233@uw.edu::1f335cbc-fbb3-46a7-9e35-10be5a8d2513" providerId="AD" clId="Web-{1AD2ADD9-A2B5-495A-A8EF-02A2ACE4A9DB}" dt="2023-11-02T03:47:31.830" v="146" actId="20577"/>
          <ac:spMkLst>
            <pc:docMk/>
            <pc:sldMk cId="0" sldId="257"/>
            <ac:spMk id="49" creationId="{595FCA7A-32CF-DF34-5FCD-1FBFCD21FE98}"/>
          </ac:spMkLst>
        </pc:spChg>
        <pc:grpChg chg="del mod">
          <ac:chgData name="Erina Kim" userId="S::sk233@uw.edu::1f335cbc-fbb3-46a7-9e35-10be5a8d2513" providerId="AD" clId="Web-{1AD2ADD9-A2B5-495A-A8EF-02A2ACE4A9DB}" dt="2023-11-02T03:44:43.527" v="84"/>
          <ac:grpSpMkLst>
            <pc:docMk/>
            <pc:sldMk cId="0" sldId="257"/>
            <ac:grpSpMk id="3" creationId="{00000000-0000-0000-0000-000000000000}"/>
          </ac:grpSpMkLst>
        </pc:grpChg>
        <pc:grpChg chg="del mod">
          <ac:chgData name="Erina Kim" userId="S::sk233@uw.edu::1f335cbc-fbb3-46a7-9e35-10be5a8d2513" providerId="AD" clId="Web-{1AD2ADD9-A2B5-495A-A8EF-02A2ACE4A9DB}" dt="2023-11-02T03:44:41.824" v="83"/>
          <ac:grpSpMkLst>
            <pc:docMk/>
            <pc:sldMk cId="0" sldId="257"/>
            <ac:grpSpMk id="8" creationId="{00000000-0000-0000-0000-000000000000}"/>
          </ac:grpSpMkLst>
        </pc:grpChg>
        <pc:grpChg chg="mod">
          <ac:chgData name="Erina Kim" userId="S::sk233@uw.edu::1f335cbc-fbb3-46a7-9e35-10be5a8d2513" providerId="AD" clId="Web-{1AD2ADD9-A2B5-495A-A8EF-02A2ACE4A9DB}" dt="2023-11-02T03:51:18.353" v="172" actId="14100"/>
          <ac:grpSpMkLst>
            <pc:docMk/>
            <pc:sldMk cId="0" sldId="257"/>
            <ac:grpSpMk id="13" creationId="{00000000-0000-0000-0000-000000000000}"/>
          </ac:grpSpMkLst>
        </pc:grpChg>
        <pc:grpChg chg="del mod">
          <ac:chgData name="Erina Kim" userId="S::sk233@uw.edu::1f335cbc-fbb3-46a7-9e35-10be5a8d2513" providerId="AD" clId="Web-{1AD2ADD9-A2B5-495A-A8EF-02A2ACE4A9DB}" dt="2023-11-02T03:44:37.136" v="82"/>
          <ac:grpSpMkLst>
            <pc:docMk/>
            <pc:sldMk cId="0" sldId="257"/>
            <ac:grpSpMk id="18" creationId="{00000000-0000-0000-0000-000000000000}"/>
          </ac:grpSpMkLst>
        </pc:grpChg>
        <pc:grpChg chg="add mod">
          <ac:chgData name="Erina Kim" userId="S::sk233@uw.edu::1f335cbc-fbb3-46a7-9e35-10be5a8d2513" providerId="AD" clId="Web-{1AD2ADD9-A2B5-495A-A8EF-02A2ACE4A9DB}" dt="2023-11-02T03:51:18.353" v="171" actId="14100"/>
          <ac:grpSpMkLst>
            <pc:docMk/>
            <pc:sldMk cId="0" sldId="257"/>
            <ac:grpSpMk id="26" creationId="{97A81850-C628-3749-2F2D-ED099FADC4AE}"/>
          </ac:grpSpMkLst>
        </pc:grpChg>
        <pc:grpChg chg="add del mod">
          <ac:chgData name="Erina Kim" userId="S::sk233@uw.edu::1f335cbc-fbb3-46a7-9e35-10be5a8d2513" providerId="AD" clId="Web-{1AD2ADD9-A2B5-495A-A8EF-02A2ACE4A9DB}" dt="2023-11-02T03:46:19.312" v="121"/>
          <ac:grpSpMkLst>
            <pc:docMk/>
            <pc:sldMk cId="0" sldId="257"/>
            <ac:grpSpMk id="31" creationId="{3DEDA6A2-14C1-17BA-3460-6EDFD37C01FE}"/>
          </ac:grpSpMkLst>
        </pc:grpChg>
        <pc:grpChg chg="add del mod">
          <ac:chgData name="Erina Kim" userId="S::sk233@uw.edu::1f335cbc-fbb3-46a7-9e35-10be5a8d2513" providerId="AD" clId="Web-{1AD2ADD9-A2B5-495A-A8EF-02A2ACE4A9DB}" dt="2023-11-02T03:46:19.312" v="120"/>
          <ac:grpSpMkLst>
            <pc:docMk/>
            <pc:sldMk cId="0" sldId="257"/>
            <ac:grpSpMk id="36" creationId="{85F7BA70-FADB-1F0B-A475-E23AB77BAE62}"/>
          </ac:grpSpMkLst>
        </pc:grpChg>
        <pc:grpChg chg="add mod">
          <ac:chgData name="Erina Kim" userId="S::sk233@uw.edu::1f335cbc-fbb3-46a7-9e35-10be5a8d2513" providerId="AD" clId="Web-{1AD2ADD9-A2B5-495A-A8EF-02A2ACE4A9DB}" dt="2023-11-02T03:51:18.353" v="170" actId="14100"/>
          <ac:grpSpMkLst>
            <pc:docMk/>
            <pc:sldMk cId="0" sldId="257"/>
            <ac:grpSpMk id="41" creationId="{EF019CF8-1BF6-B534-228E-6843569ED34D}"/>
          </ac:grpSpMkLst>
        </pc:grpChg>
        <pc:grpChg chg="add mod">
          <ac:chgData name="Erina Kim" userId="S::sk233@uw.edu::1f335cbc-fbb3-46a7-9e35-10be5a8d2513" providerId="AD" clId="Web-{1AD2ADD9-A2B5-495A-A8EF-02A2ACE4A9DB}" dt="2023-11-02T03:51:18.353" v="169" actId="14100"/>
          <ac:grpSpMkLst>
            <pc:docMk/>
            <pc:sldMk cId="0" sldId="257"/>
            <ac:grpSpMk id="46" creationId="{FABD5789-B379-FF78-1744-138995D01F81}"/>
          </ac:grpSpMkLst>
        </pc:grpChg>
      </pc:sldChg>
      <pc:sldChg chg="delSp modSp">
        <pc:chgData name="Erina Kim" userId="S::sk233@uw.edu::1f335cbc-fbb3-46a7-9e35-10be5a8d2513" providerId="AD" clId="Web-{1AD2ADD9-A2B5-495A-A8EF-02A2ACE4A9DB}" dt="2023-11-02T03:40:56.597" v="20" actId="1076"/>
        <pc:sldMkLst>
          <pc:docMk/>
          <pc:sldMk cId="0" sldId="258"/>
        </pc:sldMkLst>
        <pc:spChg chg="mod">
          <ac:chgData name="Erina Kim" userId="S::sk233@uw.edu::1f335cbc-fbb3-46a7-9e35-10be5a8d2513" providerId="AD" clId="Web-{1AD2ADD9-A2B5-495A-A8EF-02A2ACE4A9DB}" dt="2023-11-02T03:40:56.597" v="20" actId="1076"/>
          <ac:spMkLst>
            <pc:docMk/>
            <pc:sldMk cId="0" sldId="258"/>
            <ac:spMk id="2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0:53.941" v="19"/>
          <ac:spMkLst>
            <pc:docMk/>
            <pc:sldMk cId="0" sldId="258"/>
            <ac:spMk id="7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0:47.175" v="12" actId="20577"/>
          <ac:spMkLst>
            <pc:docMk/>
            <pc:sldMk cId="0" sldId="258"/>
            <ac:spMk id="17" creationId="{00000000-0000-0000-0000-000000000000}"/>
          </ac:spMkLst>
        </pc:spChg>
        <pc:grpChg chg="del">
          <ac:chgData name="Erina Kim" userId="S::sk233@uw.edu::1f335cbc-fbb3-46a7-9e35-10be5a8d2513" providerId="AD" clId="Web-{1AD2ADD9-A2B5-495A-A8EF-02A2ACE4A9DB}" dt="2023-11-02T03:40:50.472" v="14"/>
          <ac:grpSpMkLst>
            <pc:docMk/>
            <pc:sldMk cId="0" sldId="258"/>
            <ac:grpSpMk id="3" creationId="{00000000-0000-0000-0000-000000000000}"/>
          </ac:grpSpMkLst>
        </pc:grpChg>
        <pc:grpChg chg="del">
          <ac:chgData name="Erina Kim" userId="S::sk233@uw.edu::1f335cbc-fbb3-46a7-9e35-10be5a8d2513" providerId="AD" clId="Web-{1AD2ADD9-A2B5-495A-A8EF-02A2ACE4A9DB}" dt="2023-11-02T03:40:52.097" v="16"/>
          <ac:grpSpMkLst>
            <pc:docMk/>
            <pc:sldMk cId="0" sldId="258"/>
            <ac:grpSpMk id="5" creationId="{00000000-0000-0000-0000-000000000000}"/>
          </ac:grpSpMkLst>
        </pc:grpChg>
        <pc:grpChg chg="del">
          <ac:chgData name="Erina Kim" userId="S::sk233@uw.edu::1f335cbc-fbb3-46a7-9e35-10be5a8d2513" providerId="AD" clId="Web-{1AD2ADD9-A2B5-495A-A8EF-02A2ACE4A9DB}" dt="2023-11-02T03:40:50.550" v="15"/>
          <ac:grpSpMkLst>
            <pc:docMk/>
            <pc:sldMk cId="0" sldId="258"/>
            <ac:grpSpMk id="9" creationId="{00000000-0000-0000-0000-000000000000}"/>
          </ac:grpSpMkLst>
        </pc:grpChg>
        <pc:grpChg chg="del">
          <ac:chgData name="Erina Kim" userId="S::sk233@uw.edu::1f335cbc-fbb3-46a7-9e35-10be5a8d2513" providerId="AD" clId="Web-{1AD2ADD9-A2B5-495A-A8EF-02A2ACE4A9DB}" dt="2023-11-02T03:40:53.832" v="18"/>
          <ac:grpSpMkLst>
            <pc:docMk/>
            <pc:sldMk cId="0" sldId="258"/>
            <ac:grpSpMk id="11" creationId="{00000000-0000-0000-0000-000000000000}"/>
          </ac:grpSpMkLst>
        </pc:grpChg>
        <pc:grpChg chg="del">
          <ac:chgData name="Erina Kim" userId="S::sk233@uw.edu::1f335cbc-fbb3-46a7-9e35-10be5a8d2513" providerId="AD" clId="Web-{1AD2ADD9-A2B5-495A-A8EF-02A2ACE4A9DB}" dt="2023-11-02T03:40:48.941" v="13"/>
          <ac:grpSpMkLst>
            <pc:docMk/>
            <pc:sldMk cId="0" sldId="258"/>
            <ac:grpSpMk id="13" creationId="{00000000-0000-0000-0000-000000000000}"/>
          </ac:grpSpMkLst>
        </pc:grpChg>
        <pc:grpChg chg="del">
          <ac:chgData name="Erina Kim" userId="S::sk233@uw.edu::1f335cbc-fbb3-46a7-9e35-10be5a8d2513" providerId="AD" clId="Web-{1AD2ADD9-A2B5-495A-A8EF-02A2ACE4A9DB}" dt="2023-11-02T03:40:52.175" v="17"/>
          <ac:grpSpMkLst>
            <pc:docMk/>
            <pc:sldMk cId="0" sldId="258"/>
            <ac:grpSpMk id="15" creationId="{00000000-0000-0000-0000-000000000000}"/>
          </ac:grpSpMkLst>
        </pc:grpChg>
      </pc:sldChg>
      <pc:sldChg chg="delSp modSp">
        <pc:chgData name="Erina Kim" userId="S::sk233@uw.edu::1f335cbc-fbb3-46a7-9e35-10be5a8d2513" providerId="AD" clId="Web-{1AD2ADD9-A2B5-495A-A8EF-02A2ACE4A9DB}" dt="2023-11-02T03:43:42.166" v="57"/>
        <pc:sldMkLst>
          <pc:docMk/>
          <pc:sldMk cId="0" sldId="259"/>
        </pc:sldMkLst>
        <pc:spChg chg="mod">
          <ac:chgData name="Erina Kim" userId="S::sk233@uw.edu::1f335cbc-fbb3-46a7-9e35-10be5a8d2513" providerId="AD" clId="Web-{1AD2ADD9-A2B5-495A-A8EF-02A2ACE4A9DB}" dt="2023-11-02T03:41:43.318" v="28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2:06.834" v="31" actId="20577"/>
          <ac:spMkLst>
            <pc:docMk/>
            <pc:sldMk cId="0" sldId="259"/>
            <ac:spMk id="4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2:03.631" v="30" actId="20577"/>
          <ac:spMkLst>
            <pc:docMk/>
            <pc:sldMk cId="0" sldId="259"/>
            <ac:spMk id="5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2:10.163" v="32"/>
          <ac:spMkLst>
            <pc:docMk/>
            <pc:sldMk cId="0" sldId="259"/>
            <ac:spMk id="6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2:12.459" v="33"/>
          <ac:spMkLst>
            <pc:docMk/>
            <pc:sldMk cId="0" sldId="259"/>
            <ac:spMk id="7" creationId="{00000000-0000-0000-0000-000000000000}"/>
          </ac:spMkLst>
        </pc:spChg>
        <pc:spChg chg="mod">
          <ac:chgData name="Erina Kim" userId="S::sk233@uw.edu::1f335cbc-fbb3-46a7-9e35-10be5a8d2513" providerId="AD" clId="Web-{1AD2ADD9-A2B5-495A-A8EF-02A2ACE4A9DB}" dt="2023-11-02T03:43:25.321" v="42" actId="1076"/>
          <ac:spMkLst>
            <pc:docMk/>
            <pc:sldMk cId="0" sldId="259"/>
            <ac:spMk id="8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30.275" v="46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Erina Kim" userId="S::sk233@uw.edu::1f335cbc-fbb3-46a7-9e35-10be5a8d2513" providerId="AD" clId="Web-{1AD2ADD9-A2B5-495A-A8EF-02A2ACE4A9DB}" dt="2023-11-02T03:43:29.228" v="44"/>
          <ac:spMkLst>
            <pc:docMk/>
            <pc:sldMk cId="0" sldId="259"/>
            <ac:spMk id="10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16.321" v="40"/>
          <ac:spMkLst>
            <pc:docMk/>
            <pc:sldMk cId="0" sldId="259"/>
            <ac:spMk id="11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16.321" v="39"/>
          <ac:spMkLst>
            <pc:docMk/>
            <pc:sldMk cId="0" sldId="259"/>
            <ac:spMk id="12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29.696" v="45"/>
          <ac:spMkLst>
            <pc:docMk/>
            <pc:sldMk cId="0" sldId="259"/>
            <ac:spMk id="13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31.056" v="47"/>
          <ac:spMkLst>
            <pc:docMk/>
            <pc:sldMk cId="0" sldId="259"/>
            <ac:spMk id="14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16.321" v="38"/>
          <ac:spMkLst>
            <pc:docMk/>
            <pc:sldMk cId="0" sldId="259"/>
            <ac:spMk id="15" creationId="{00000000-0000-0000-0000-000000000000}"/>
          </ac:spMkLst>
        </pc:spChg>
        <pc:spChg chg="del">
          <ac:chgData name="Erina Kim" userId="S::sk233@uw.edu::1f335cbc-fbb3-46a7-9e35-10be5a8d2513" providerId="AD" clId="Web-{1AD2ADD9-A2B5-495A-A8EF-02A2ACE4A9DB}" dt="2023-11-02T03:43:16.321" v="37"/>
          <ac:spMkLst>
            <pc:docMk/>
            <pc:sldMk cId="0" sldId="259"/>
            <ac:spMk id="16" creationId="{00000000-0000-0000-0000-000000000000}"/>
          </ac:spMkLst>
        </pc:spChg>
        <pc:graphicFrameChg chg="mod modGraphic">
          <ac:chgData name="Erina Kim" userId="S::sk233@uw.edu::1f335cbc-fbb3-46a7-9e35-10be5a8d2513" providerId="AD" clId="Web-{1AD2ADD9-A2B5-495A-A8EF-02A2ACE4A9DB}" dt="2023-11-02T03:43:42.166" v="57"/>
          <ac:graphicFrameMkLst>
            <pc:docMk/>
            <pc:sldMk cId="0" sldId="259"/>
            <ac:graphicFrameMk id="2" creationId="{00000000-0000-0000-0000-000000000000}"/>
          </ac:graphicFrameMkLst>
        </pc:graphicFrameChg>
      </pc:sldChg>
      <pc:sldChg chg="del">
        <pc:chgData name="Erina Kim" userId="S::sk233@uw.edu::1f335cbc-fbb3-46a7-9e35-10be5a8d2513" providerId="AD" clId="Web-{1AD2ADD9-A2B5-495A-A8EF-02A2ACE4A9DB}" dt="2023-11-02T03:48:52.973" v="153"/>
        <pc:sldMkLst>
          <pc:docMk/>
          <pc:sldMk cId="0" sldId="260"/>
        </pc:sldMkLst>
      </pc:sldChg>
      <pc:sldChg chg="del">
        <pc:chgData name="Erina Kim" userId="S::sk233@uw.edu::1f335cbc-fbb3-46a7-9e35-10be5a8d2513" providerId="AD" clId="Web-{1AD2ADD9-A2B5-495A-A8EF-02A2ACE4A9DB}" dt="2023-11-02T03:48:58.098" v="154"/>
        <pc:sldMkLst>
          <pc:docMk/>
          <pc:sldMk cId="0" sldId="262"/>
        </pc:sldMkLst>
      </pc:sldChg>
      <pc:sldChg chg="del">
        <pc:chgData name="Erina Kim" userId="S::sk233@uw.edu::1f335cbc-fbb3-46a7-9e35-10be5a8d2513" providerId="AD" clId="Web-{1AD2ADD9-A2B5-495A-A8EF-02A2ACE4A9DB}" dt="2023-11-02T03:49:07.880" v="155"/>
        <pc:sldMkLst>
          <pc:docMk/>
          <pc:sldMk cId="0" sldId="264"/>
        </pc:sldMkLst>
      </pc:sldChg>
      <pc:sldChg chg="del">
        <pc:chgData name="Erina Kim" userId="S::sk233@uw.edu::1f335cbc-fbb3-46a7-9e35-10be5a8d2513" providerId="AD" clId="Web-{1AD2ADD9-A2B5-495A-A8EF-02A2ACE4A9DB}" dt="2023-11-02T03:49:12.396" v="156"/>
        <pc:sldMkLst>
          <pc:docMk/>
          <pc:sldMk cId="0" sldId="266"/>
        </pc:sldMkLst>
      </pc:sldChg>
    </pc:docChg>
  </pc:docChgLst>
  <pc:docChgLst>
    <pc:chgData name="Yi-Kai Chen" userId="S::kai0214@uw.edu::2757d9c9-6198-49de-a880-70cbce3dee01" providerId="AD" clId="Web-{C8E62FAE-0504-4EFF-8C37-59FF8D754016}"/>
    <pc:docChg chg="modSld">
      <pc:chgData name="Yi-Kai Chen" userId="S::kai0214@uw.edu::2757d9c9-6198-49de-a880-70cbce3dee01" providerId="AD" clId="Web-{C8E62FAE-0504-4EFF-8C37-59FF8D754016}" dt="2023-11-02T04:51:32.877" v="21" actId="20577"/>
      <pc:docMkLst>
        <pc:docMk/>
      </pc:docMkLst>
      <pc:sldChg chg="delSp modSp">
        <pc:chgData name="Yi-Kai Chen" userId="S::kai0214@uw.edu::2757d9c9-6198-49de-a880-70cbce3dee01" providerId="AD" clId="Web-{C8E62FAE-0504-4EFF-8C37-59FF8D754016}" dt="2023-11-02T04:51:32.877" v="21" actId="20577"/>
        <pc:sldMkLst>
          <pc:docMk/>
          <pc:sldMk cId="0" sldId="267"/>
        </pc:sldMkLst>
        <pc:spChg chg="del">
          <ac:chgData name="Yi-Kai Chen" userId="S::kai0214@uw.edu::2757d9c9-6198-49de-a880-70cbce3dee01" providerId="AD" clId="Web-{C8E62FAE-0504-4EFF-8C37-59FF8D754016}" dt="2023-11-02T04:51:07.938" v="8"/>
          <ac:spMkLst>
            <pc:docMk/>
            <pc:sldMk cId="0" sldId="267"/>
            <ac:spMk id="4" creationId="{00000000-0000-0000-0000-000000000000}"/>
          </ac:spMkLst>
        </pc:spChg>
        <pc:spChg chg="del">
          <ac:chgData name="Yi-Kai Chen" userId="S::kai0214@uw.edu::2757d9c9-6198-49de-a880-70cbce3dee01" providerId="AD" clId="Web-{C8E62FAE-0504-4EFF-8C37-59FF8D754016}" dt="2023-11-02T04:51:05.938" v="6"/>
          <ac:spMkLst>
            <pc:docMk/>
            <pc:sldMk cId="0" sldId="267"/>
            <ac:spMk id="5" creationId="{00000000-0000-0000-0000-000000000000}"/>
          </ac:spMkLst>
        </pc:spChg>
        <pc:spChg chg="del">
          <ac:chgData name="Yi-Kai Chen" userId="S::kai0214@uw.edu::2757d9c9-6198-49de-a880-70cbce3dee01" providerId="AD" clId="Web-{C8E62FAE-0504-4EFF-8C37-59FF8D754016}" dt="2023-11-02T04:51:07.829" v="7"/>
          <ac:spMkLst>
            <pc:docMk/>
            <pc:sldMk cId="0" sldId="267"/>
            <ac:spMk id="6" creationId="{00000000-0000-0000-0000-000000000000}"/>
          </ac:spMkLst>
        </pc:spChg>
        <pc:spChg chg="del">
          <ac:chgData name="Yi-Kai Chen" userId="S::kai0214@uw.edu::2757d9c9-6198-49de-a880-70cbce3dee01" providerId="AD" clId="Web-{C8E62FAE-0504-4EFF-8C37-59FF8D754016}" dt="2023-11-02T04:51:09.579" v="10"/>
          <ac:spMkLst>
            <pc:docMk/>
            <pc:sldMk cId="0" sldId="267"/>
            <ac:spMk id="7" creationId="{00000000-0000-0000-0000-000000000000}"/>
          </ac:spMkLst>
        </pc:spChg>
        <pc:spChg chg="del">
          <ac:chgData name="Yi-Kai Chen" userId="S::kai0214@uw.edu::2757d9c9-6198-49de-a880-70cbce3dee01" providerId="AD" clId="Web-{C8E62FAE-0504-4EFF-8C37-59FF8D754016}" dt="2023-11-02T04:51:08.032" v="9"/>
          <ac:spMkLst>
            <pc:docMk/>
            <pc:sldMk cId="0" sldId="267"/>
            <ac:spMk id="8" creationId="{00000000-0000-0000-0000-000000000000}"/>
          </ac:spMkLst>
        </pc:spChg>
        <pc:spChg chg="mod">
          <ac:chgData name="Yi-Kai Chen" userId="S::kai0214@uw.edu::2757d9c9-6198-49de-a880-70cbce3dee01" providerId="AD" clId="Web-{C8E62FAE-0504-4EFF-8C37-59FF8D754016}" dt="2023-11-02T04:51:12.048" v="12" actId="1076"/>
          <ac:spMkLst>
            <pc:docMk/>
            <pc:sldMk cId="0" sldId="267"/>
            <ac:spMk id="9" creationId="{00000000-0000-0000-0000-000000000000}"/>
          </ac:spMkLst>
        </pc:spChg>
        <pc:spChg chg="mod">
          <ac:chgData name="Yi-Kai Chen" userId="S::kai0214@uw.edu::2757d9c9-6198-49de-a880-70cbce3dee01" providerId="AD" clId="Web-{C8E62FAE-0504-4EFF-8C37-59FF8D754016}" dt="2023-11-02T04:51:32.877" v="21" actId="20577"/>
          <ac:spMkLst>
            <pc:docMk/>
            <pc:sldMk cId="0" sldId="267"/>
            <ac:spMk id="10" creationId="{00000000-0000-0000-0000-000000000000}"/>
          </ac:spMkLst>
        </pc:spChg>
        <pc:spChg chg="del">
          <ac:chgData name="Yi-Kai Chen" userId="S::kai0214@uw.edu::2757d9c9-6198-49de-a880-70cbce3dee01" providerId="AD" clId="Web-{C8E62FAE-0504-4EFF-8C37-59FF8D754016}" dt="2023-11-02T04:51:09.641" v="11"/>
          <ac:spMkLst>
            <pc:docMk/>
            <pc:sldMk cId="0" sldId="267"/>
            <ac:spMk id="11" creationId="{00000000-0000-0000-0000-000000000000}"/>
          </ac:spMkLst>
        </pc:spChg>
        <pc:grpChg chg="mod">
          <ac:chgData name="Yi-Kai Chen" userId="S::kai0214@uw.edu::2757d9c9-6198-49de-a880-70cbce3dee01" providerId="AD" clId="Web-{C8E62FAE-0504-4EFF-8C37-59FF8D754016}" dt="2023-11-02T04:51:14.329" v="13" actId="1076"/>
          <ac:grpSpMkLst>
            <pc:docMk/>
            <pc:sldMk cId="0" sldId="267"/>
            <ac:grpSpMk id="2" creationId="{00000000-0000-0000-0000-000000000000}"/>
          </ac:grpSpMkLst>
        </pc:grpChg>
      </pc:sldChg>
    </pc:docChg>
  </pc:docChgLst>
  <pc:docChgLst>
    <pc:chgData name="Hezekiah Shanu" userId="ed839b9d-8a96-4270-aaf1-19377191f40a" providerId="ADAL" clId="{F9170145-D56E-594E-81F4-045175B62120}"/>
    <pc:docChg chg="undo custSel addSld delSld modSld sldOrd">
      <pc:chgData name="Hezekiah Shanu" userId="ed839b9d-8a96-4270-aaf1-19377191f40a" providerId="ADAL" clId="{F9170145-D56E-594E-81F4-045175B62120}" dt="2023-11-04T00:57:20.664" v="4828" actId="1076"/>
      <pc:docMkLst>
        <pc:docMk/>
      </pc:docMkLst>
      <pc:sldChg chg="addSp modSp mod">
        <pc:chgData name="Hezekiah Shanu" userId="ed839b9d-8a96-4270-aaf1-19377191f40a" providerId="ADAL" clId="{F9170145-D56E-594E-81F4-045175B62120}" dt="2023-11-03T18:46:41.516" v="1292" actId="1076"/>
        <pc:sldMkLst>
          <pc:docMk/>
          <pc:sldMk cId="0" sldId="258"/>
        </pc:sldMkLst>
        <pc:spChg chg="add mod">
          <ac:chgData name="Hezekiah Shanu" userId="ed839b9d-8a96-4270-aaf1-19377191f40a" providerId="ADAL" clId="{F9170145-D56E-594E-81F4-045175B62120}" dt="2023-11-03T18:46:41.516" v="1292" actId="1076"/>
          <ac:spMkLst>
            <pc:docMk/>
            <pc:sldMk cId="0" sldId="258"/>
            <ac:spMk id="8" creationId="{5CAC82D0-AA2C-9604-87F4-0E2D4BCE774E}"/>
          </ac:spMkLst>
        </pc:spChg>
        <pc:spChg chg="mod">
          <ac:chgData name="Hezekiah Shanu" userId="ed839b9d-8a96-4270-aaf1-19377191f40a" providerId="ADAL" clId="{F9170145-D56E-594E-81F4-045175B62120}" dt="2023-11-03T18:46:29.166" v="1289" actId="207"/>
          <ac:spMkLst>
            <pc:docMk/>
            <pc:sldMk cId="0" sldId="258"/>
            <ac:spMk id="17" creationId="{00000000-0000-0000-0000-000000000000}"/>
          </ac:spMkLst>
        </pc:spChg>
      </pc:sldChg>
      <pc:sldChg chg="addSp modSp mod">
        <pc:chgData name="Hezekiah Shanu" userId="ed839b9d-8a96-4270-aaf1-19377191f40a" providerId="ADAL" clId="{F9170145-D56E-594E-81F4-045175B62120}" dt="2023-11-03T18:42:09.556" v="1261" actId="1076"/>
        <pc:sldMkLst>
          <pc:docMk/>
          <pc:sldMk cId="0" sldId="259"/>
        </pc:sldMkLst>
        <pc:spChg chg="mod">
          <ac:chgData name="Hezekiah Shanu" userId="ed839b9d-8a96-4270-aaf1-19377191f40a" providerId="ADAL" clId="{F9170145-D56E-594E-81F4-045175B62120}" dt="2023-11-03T18:42:06.259" v="1259" actId="1076"/>
          <ac:spMkLst>
            <pc:docMk/>
            <pc:sldMk cId="0" sldId="259"/>
            <ac:spMk id="5" creationId="{00000000-0000-0000-0000-000000000000}"/>
          </ac:spMkLst>
        </pc:spChg>
        <pc:spChg chg="add mod">
          <ac:chgData name="Hezekiah Shanu" userId="ed839b9d-8a96-4270-aaf1-19377191f40a" providerId="ADAL" clId="{F9170145-D56E-594E-81F4-045175B62120}" dt="2023-11-03T18:41:54.407" v="1257" actId="1076"/>
          <ac:spMkLst>
            <pc:docMk/>
            <pc:sldMk cId="0" sldId="259"/>
            <ac:spMk id="7" creationId="{954E68E6-8A97-97E6-CC82-F64119B31365}"/>
          </ac:spMkLst>
        </pc:spChg>
        <pc:spChg chg="add mod">
          <ac:chgData name="Hezekiah Shanu" userId="ed839b9d-8a96-4270-aaf1-19377191f40a" providerId="ADAL" clId="{F9170145-D56E-594E-81F4-045175B62120}" dt="2023-11-03T18:41:57.273" v="1258" actId="1076"/>
          <ac:spMkLst>
            <pc:docMk/>
            <pc:sldMk cId="0" sldId="259"/>
            <ac:spMk id="8" creationId="{7445B916-CEC7-E47A-732B-AB378C5DB997}"/>
          </ac:spMkLst>
        </pc:spChg>
        <pc:picChg chg="add mod">
          <ac:chgData name="Hezekiah Shanu" userId="ed839b9d-8a96-4270-aaf1-19377191f40a" providerId="ADAL" clId="{F9170145-D56E-594E-81F4-045175B62120}" dt="2023-11-03T18:42:09.556" v="1261" actId="1076"/>
          <ac:picMkLst>
            <pc:docMk/>
            <pc:sldMk cId="0" sldId="259"/>
            <ac:picMk id="9" creationId="{440010EE-6EE6-5F30-E840-C1E011D442BC}"/>
          </ac:picMkLst>
        </pc:picChg>
      </pc:sldChg>
      <pc:sldChg chg="addSp delSp modSp mod setBg">
        <pc:chgData name="Hezekiah Shanu" userId="ed839b9d-8a96-4270-aaf1-19377191f40a" providerId="ADAL" clId="{F9170145-D56E-594E-81F4-045175B62120}" dt="2023-11-03T23:07:55.706" v="4486" actId="2085"/>
        <pc:sldMkLst>
          <pc:docMk/>
          <pc:sldMk cId="0" sldId="268"/>
        </pc:sldMkLst>
        <pc:spChg chg="mod">
          <ac:chgData name="Hezekiah Shanu" userId="ed839b9d-8a96-4270-aaf1-19377191f40a" providerId="ADAL" clId="{F9170145-D56E-594E-81F4-045175B62120}" dt="2023-11-03T23:07:55.706" v="4486" actId="2085"/>
          <ac:spMkLst>
            <pc:docMk/>
            <pc:sldMk cId="0" sldId="268"/>
            <ac:spMk id="3" creationId="{132A758B-56BE-CC1D-B49B-5EDA89003525}"/>
          </ac:spMkLst>
        </pc:spChg>
        <pc:spChg chg="add mod">
          <ac:chgData name="Hezekiah Shanu" userId="ed839b9d-8a96-4270-aaf1-19377191f40a" providerId="ADAL" clId="{F9170145-D56E-594E-81F4-045175B62120}" dt="2023-11-03T21:08:41.170" v="2928" actId="20577"/>
          <ac:spMkLst>
            <pc:docMk/>
            <pc:sldMk cId="0" sldId="268"/>
            <ac:spMk id="4" creationId="{288CBDFA-068A-C35F-200C-7444053BDAB5}"/>
          </ac:spMkLst>
        </pc:spChg>
        <pc:spChg chg="add del">
          <ac:chgData name="Hezekiah Shanu" userId="ed839b9d-8a96-4270-aaf1-19377191f40a" providerId="ADAL" clId="{F9170145-D56E-594E-81F4-045175B62120}" dt="2023-11-03T17:59:40.083" v="393" actId="22"/>
          <ac:spMkLst>
            <pc:docMk/>
            <pc:sldMk cId="0" sldId="268"/>
            <ac:spMk id="6" creationId="{85C27C5F-1C9A-F0FA-EBB7-44C80BADC492}"/>
          </ac:spMkLst>
        </pc:spChg>
        <pc:spChg chg="mod">
          <ac:chgData name="Hezekiah Shanu" userId="ed839b9d-8a96-4270-aaf1-19377191f40a" providerId="ADAL" clId="{F9170145-D56E-594E-81F4-045175B62120}" dt="2023-11-03T20:27:17.765" v="2332" actId="207"/>
          <ac:spMkLst>
            <pc:docMk/>
            <pc:sldMk cId="0" sldId="268"/>
            <ac:spMk id="7" creationId="{00000000-0000-0000-0000-000000000000}"/>
          </ac:spMkLst>
        </pc:spChg>
        <pc:spChg chg="add del mod">
          <ac:chgData name="Hezekiah Shanu" userId="ed839b9d-8a96-4270-aaf1-19377191f40a" providerId="ADAL" clId="{F9170145-D56E-594E-81F4-045175B62120}" dt="2023-11-03T18:00:39.172" v="423" actId="478"/>
          <ac:spMkLst>
            <pc:docMk/>
            <pc:sldMk cId="0" sldId="268"/>
            <ac:spMk id="8" creationId="{9E136941-8CD7-4316-1B71-0C1C19CE098D}"/>
          </ac:spMkLst>
        </pc:spChg>
        <pc:spChg chg="add mod">
          <ac:chgData name="Hezekiah Shanu" userId="ed839b9d-8a96-4270-aaf1-19377191f40a" providerId="ADAL" clId="{F9170145-D56E-594E-81F4-045175B62120}" dt="2023-11-03T21:08:57.837" v="2953" actId="20577"/>
          <ac:spMkLst>
            <pc:docMk/>
            <pc:sldMk cId="0" sldId="268"/>
            <ac:spMk id="9" creationId="{262ADEB1-6750-089F-3A00-46AFE4D5549F}"/>
          </ac:spMkLst>
        </pc:spChg>
        <pc:spChg chg="add mod">
          <ac:chgData name="Hezekiah Shanu" userId="ed839b9d-8a96-4270-aaf1-19377191f40a" providerId="ADAL" clId="{F9170145-D56E-594E-81F4-045175B62120}" dt="2023-11-03T21:08:28.239" v="2906" actId="20577"/>
          <ac:spMkLst>
            <pc:docMk/>
            <pc:sldMk cId="0" sldId="268"/>
            <ac:spMk id="10" creationId="{03008745-9D3F-AE92-0AB9-14E79DDEA08D}"/>
          </ac:spMkLst>
        </pc:spChg>
        <pc:spChg chg="add mod">
          <ac:chgData name="Hezekiah Shanu" userId="ed839b9d-8a96-4270-aaf1-19377191f40a" providerId="ADAL" clId="{F9170145-D56E-594E-81F4-045175B62120}" dt="2023-11-03T21:08:25.061" v="2898" actId="20577"/>
          <ac:spMkLst>
            <pc:docMk/>
            <pc:sldMk cId="0" sldId="268"/>
            <ac:spMk id="11" creationId="{93E4298B-9D52-CF67-34CA-C7A38FEA4CB1}"/>
          </ac:spMkLst>
        </pc:spChg>
        <pc:spChg chg="add mod">
          <ac:chgData name="Hezekiah Shanu" userId="ed839b9d-8a96-4270-aaf1-19377191f40a" providerId="ADAL" clId="{F9170145-D56E-594E-81F4-045175B62120}" dt="2023-11-03T20:41:55.448" v="2476" actId="1076"/>
          <ac:spMkLst>
            <pc:docMk/>
            <pc:sldMk cId="0" sldId="268"/>
            <ac:spMk id="12" creationId="{9133F9AD-58D0-CCF9-5A58-EA759F6608F5}"/>
          </ac:spMkLst>
        </pc:spChg>
        <pc:spChg chg="add mod">
          <ac:chgData name="Hezekiah Shanu" userId="ed839b9d-8a96-4270-aaf1-19377191f40a" providerId="ADAL" clId="{F9170145-D56E-594E-81F4-045175B62120}" dt="2023-11-03T20:28:01.264" v="2341" actId="1076"/>
          <ac:spMkLst>
            <pc:docMk/>
            <pc:sldMk cId="0" sldId="268"/>
            <ac:spMk id="13" creationId="{532BFC8D-23F5-A4F0-540C-C78512001D0A}"/>
          </ac:spMkLst>
        </pc:spChg>
        <pc:spChg chg="add mod">
          <ac:chgData name="Hezekiah Shanu" userId="ed839b9d-8a96-4270-aaf1-19377191f40a" providerId="ADAL" clId="{F9170145-D56E-594E-81F4-045175B62120}" dt="2023-11-03T20:42:28.108" v="2480" actId="1076"/>
          <ac:spMkLst>
            <pc:docMk/>
            <pc:sldMk cId="0" sldId="268"/>
            <ac:spMk id="14" creationId="{1654FD69-8459-CA04-9692-0ED2D3BB7C50}"/>
          </ac:spMkLst>
        </pc:spChg>
        <pc:spChg chg="add del mod">
          <ac:chgData name="Hezekiah Shanu" userId="ed839b9d-8a96-4270-aaf1-19377191f40a" providerId="ADAL" clId="{F9170145-D56E-594E-81F4-045175B62120}" dt="2023-11-03T18:03:40.503" v="650" actId="478"/>
          <ac:spMkLst>
            <pc:docMk/>
            <pc:sldMk cId="0" sldId="268"/>
            <ac:spMk id="15" creationId="{46521355-2C6D-E6CF-B7B8-2562BA53502F}"/>
          </ac:spMkLst>
        </pc:spChg>
        <pc:spChg chg="add mod">
          <ac:chgData name="Hezekiah Shanu" userId="ed839b9d-8a96-4270-aaf1-19377191f40a" providerId="ADAL" clId="{F9170145-D56E-594E-81F4-045175B62120}" dt="2023-11-03T20:28:01.264" v="2341" actId="1076"/>
          <ac:spMkLst>
            <pc:docMk/>
            <pc:sldMk cId="0" sldId="268"/>
            <ac:spMk id="16" creationId="{3C54F82B-3363-EFEB-F14B-923FD4B8A7D1}"/>
          </ac:spMkLst>
        </pc:spChg>
        <pc:spChg chg="add mod">
          <ac:chgData name="Hezekiah Shanu" userId="ed839b9d-8a96-4270-aaf1-19377191f40a" providerId="ADAL" clId="{F9170145-D56E-594E-81F4-045175B62120}" dt="2023-11-03T20:28:01.264" v="2341" actId="1076"/>
          <ac:spMkLst>
            <pc:docMk/>
            <pc:sldMk cId="0" sldId="268"/>
            <ac:spMk id="17" creationId="{8B8FD88C-7A7F-C974-F18D-24EBAC5A76C0}"/>
          </ac:spMkLst>
        </pc:spChg>
        <pc:spChg chg="add del mod">
          <ac:chgData name="Hezekiah Shanu" userId="ed839b9d-8a96-4270-aaf1-19377191f40a" providerId="ADAL" clId="{F9170145-D56E-594E-81F4-045175B62120}" dt="2023-11-03T18:05:34.298" v="686"/>
          <ac:spMkLst>
            <pc:docMk/>
            <pc:sldMk cId="0" sldId="268"/>
            <ac:spMk id="18" creationId="{5884506F-B989-A044-3238-0AF3FE7B8C13}"/>
          </ac:spMkLst>
        </pc:spChg>
        <pc:spChg chg="add mod">
          <ac:chgData name="Hezekiah Shanu" userId="ed839b9d-8a96-4270-aaf1-19377191f40a" providerId="ADAL" clId="{F9170145-D56E-594E-81F4-045175B62120}" dt="2023-11-03T20:42:12.502" v="2478" actId="207"/>
          <ac:spMkLst>
            <pc:docMk/>
            <pc:sldMk cId="0" sldId="268"/>
            <ac:spMk id="19" creationId="{0E23EC17-F24C-2F45-353B-3BCAE9E6EAF3}"/>
          </ac:spMkLst>
        </pc:spChg>
        <pc:spChg chg="add mod">
          <ac:chgData name="Hezekiah Shanu" userId="ed839b9d-8a96-4270-aaf1-19377191f40a" providerId="ADAL" clId="{F9170145-D56E-594E-81F4-045175B62120}" dt="2023-11-03T20:28:01.264" v="2341" actId="1076"/>
          <ac:spMkLst>
            <pc:docMk/>
            <pc:sldMk cId="0" sldId="268"/>
            <ac:spMk id="20" creationId="{4E05FE25-B3BE-805A-82BE-51B554734573}"/>
          </ac:spMkLst>
        </pc:spChg>
        <pc:spChg chg="add mod">
          <ac:chgData name="Hezekiah Shanu" userId="ed839b9d-8a96-4270-aaf1-19377191f40a" providerId="ADAL" clId="{F9170145-D56E-594E-81F4-045175B62120}" dt="2023-11-03T20:28:01.264" v="2341" actId="1076"/>
          <ac:spMkLst>
            <pc:docMk/>
            <pc:sldMk cId="0" sldId="268"/>
            <ac:spMk id="21" creationId="{B125970B-0CC0-A630-6E74-963AFB224216}"/>
          </ac:spMkLst>
        </pc:spChg>
        <pc:spChg chg="add del mod">
          <ac:chgData name="Hezekiah Shanu" userId="ed839b9d-8a96-4270-aaf1-19377191f40a" providerId="ADAL" clId="{F9170145-D56E-594E-81F4-045175B62120}" dt="2023-11-03T19:53:39.978" v="2216" actId="478"/>
          <ac:spMkLst>
            <pc:docMk/>
            <pc:sldMk cId="0" sldId="268"/>
            <ac:spMk id="22" creationId="{8DFF7DEE-261D-544F-9122-B15DA7D8B891}"/>
          </ac:spMkLst>
        </pc:spChg>
        <pc:spChg chg="add mod">
          <ac:chgData name="Hezekiah Shanu" userId="ed839b9d-8a96-4270-aaf1-19377191f40a" providerId="ADAL" clId="{F9170145-D56E-594E-81F4-045175B62120}" dt="2023-11-03T20:27:11.292" v="2330" actId="167"/>
          <ac:spMkLst>
            <pc:docMk/>
            <pc:sldMk cId="0" sldId="268"/>
            <ac:spMk id="23" creationId="{0CD1E692-3FDE-9CCB-B584-DE59D5DA10F9}"/>
          </ac:spMkLst>
        </pc:spChg>
        <pc:spChg chg="add del mod">
          <ac:chgData name="Hezekiah Shanu" userId="ed839b9d-8a96-4270-aaf1-19377191f40a" providerId="ADAL" clId="{F9170145-D56E-594E-81F4-045175B62120}" dt="2023-11-03T20:32:28.846" v="2347" actId="11529"/>
          <ac:spMkLst>
            <pc:docMk/>
            <pc:sldMk cId="0" sldId="268"/>
            <ac:spMk id="24" creationId="{9E155808-A5F7-AD49-9D98-E8469936BDD9}"/>
          </ac:spMkLst>
        </pc:spChg>
        <pc:spChg chg="add mod">
          <ac:chgData name="Hezekiah Shanu" userId="ed839b9d-8a96-4270-aaf1-19377191f40a" providerId="ADAL" clId="{F9170145-D56E-594E-81F4-045175B62120}" dt="2023-11-03T20:45:32.156" v="2489" actId="1076"/>
          <ac:spMkLst>
            <pc:docMk/>
            <pc:sldMk cId="0" sldId="268"/>
            <ac:spMk id="25" creationId="{7E06A4D6-A304-4AE7-0468-928601D5214F}"/>
          </ac:spMkLst>
        </pc:spChg>
        <pc:spChg chg="add mod">
          <ac:chgData name="Hezekiah Shanu" userId="ed839b9d-8a96-4270-aaf1-19377191f40a" providerId="ADAL" clId="{F9170145-D56E-594E-81F4-045175B62120}" dt="2023-11-03T20:45:32.156" v="2489" actId="1076"/>
          <ac:spMkLst>
            <pc:docMk/>
            <pc:sldMk cId="0" sldId="268"/>
            <ac:spMk id="26" creationId="{87C3894F-C71A-816E-A16A-F01BC76F5DBA}"/>
          </ac:spMkLst>
        </pc:spChg>
        <pc:spChg chg="add mod">
          <ac:chgData name="Hezekiah Shanu" userId="ed839b9d-8a96-4270-aaf1-19377191f40a" providerId="ADAL" clId="{F9170145-D56E-594E-81F4-045175B62120}" dt="2023-11-03T20:45:32.156" v="2489" actId="1076"/>
          <ac:spMkLst>
            <pc:docMk/>
            <pc:sldMk cId="0" sldId="268"/>
            <ac:spMk id="27" creationId="{2C29B254-4ED4-24A1-15DA-CF96A2D195F5}"/>
          </ac:spMkLst>
        </pc:spChg>
        <pc:spChg chg="add mod">
          <ac:chgData name="Hezekiah Shanu" userId="ed839b9d-8a96-4270-aaf1-19377191f40a" providerId="ADAL" clId="{F9170145-D56E-594E-81F4-045175B62120}" dt="2023-11-03T20:45:32.156" v="2489" actId="1076"/>
          <ac:spMkLst>
            <pc:docMk/>
            <pc:sldMk cId="0" sldId="268"/>
            <ac:spMk id="28" creationId="{51EE0FB5-61EA-3C61-C3C6-93FD77412D02}"/>
          </ac:spMkLst>
        </pc:spChg>
        <pc:spChg chg="add mod">
          <ac:chgData name="Hezekiah Shanu" userId="ed839b9d-8a96-4270-aaf1-19377191f40a" providerId="ADAL" clId="{F9170145-D56E-594E-81F4-045175B62120}" dt="2023-11-03T20:45:32.156" v="2489" actId="1076"/>
          <ac:spMkLst>
            <pc:docMk/>
            <pc:sldMk cId="0" sldId="268"/>
            <ac:spMk id="29" creationId="{6C77EC72-2674-641F-9597-208AEC51EBDA}"/>
          </ac:spMkLst>
        </pc:spChg>
        <pc:spChg chg="add del mod">
          <ac:chgData name="Hezekiah Shanu" userId="ed839b9d-8a96-4270-aaf1-19377191f40a" providerId="ADAL" clId="{F9170145-D56E-594E-81F4-045175B62120}" dt="2023-11-03T20:39:44.155" v="2468"/>
          <ac:spMkLst>
            <pc:docMk/>
            <pc:sldMk cId="0" sldId="268"/>
            <ac:spMk id="30" creationId="{8E54078B-4428-266E-0462-440367F29D05}"/>
          </ac:spMkLst>
        </pc:spChg>
      </pc:sldChg>
      <pc:sldChg chg="mod modShow">
        <pc:chgData name="Hezekiah Shanu" userId="ed839b9d-8a96-4270-aaf1-19377191f40a" providerId="ADAL" clId="{F9170145-D56E-594E-81F4-045175B62120}" dt="2023-11-03T20:45:58.770" v="2490" actId="729"/>
        <pc:sldMkLst>
          <pc:docMk/>
          <pc:sldMk cId="2374491608" sldId="271"/>
        </pc:sldMkLst>
      </pc:sldChg>
      <pc:sldChg chg="addSp delSp modSp mod">
        <pc:chgData name="Hezekiah Shanu" userId="ed839b9d-8a96-4270-aaf1-19377191f40a" providerId="ADAL" clId="{F9170145-D56E-594E-81F4-045175B62120}" dt="2023-11-03T18:46:36.161" v="1290" actId="1076"/>
        <pc:sldMkLst>
          <pc:docMk/>
          <pc:sldMk cId="977828007" sldId="286"/>
        </pc:sldMkLst>
        <pc:spChg chg="add mod">
          <ac:chgData name="Hezekiah Shanu" userId="ed839b9d-8a96-4270-aaf1-19377191f40a" providerId="ADAL" clId="{F9170145-D56E-594E-81F4-045175B62120}" dt="2023-11-03T18:46:36.161" v="1290" actId="1076"/>
          <ac:spMkLst>
            <pc:docMk/>
            <pc:sldMk cId="977828007" sldId="286"/>
            <ac:spMk id="3" creationId="{F745AD6D-A9B2-E6E4-A57A-654C72E8DFB1}"/>
          </ac:spMkLst>
        </pc:spChg>
        <pc:spChg chg="mod">
          <ac:chgData name="Hezekiah Shanu" userId="ed839b9d-8a96-4270-aaf1-19377191f40a" providerId="ADAL" clId="{F9170145-D56E-594E-81F4-045175B62120}" dt="2023-11-03T18:45:47.054" v="1288" actId="6559"/>
          <ac:spMkLst>
            <pc:docMk/>
            <pc:sldMk cId="977828007" sldId="286"/>
            <ac:spMk id="9" creationId="{B06DBA66-0DD4-84C1-2BB7-8D20DED97594}"/>
          </ac:spMkLst>
        </pc:spChg>
        <pc:spChg chg="del mod">
          <ac:chgData name="Hezekiah Shanu" userId="ed839b9d-8a96-4270-aaf1-19377191f40a" providerId="ADAL" clId="{F9170145-D56E-594E-81F4-045175B62120}" dt="2023-11-03T18:44:43.235" v="1280" actId="478"/>
          <ac:spMkLst>
            <pc:docMk/>
            <pc:sldMk cId="977828007" sldId="286"/>
            <ac:spMk id="13" creationId="{3EA25540-707B-B053-3159-D891E549C470}"/>
          </ac:spMkLst>
        </pc:spChg>
        <pc:graphicFrameChg chg="mod">
          <ac:chgData name="Hezekiah Shanu" userId="ed839b9d-8a96-4270-aaf1-19377191f40a" providerId="ADAL" clId="{F9170145-D56E-594E-81F4-045175B62120}" dt="2023-11-03T18:33:58.175" v="1212" actId="1076"/>
          <ac:graphicFrameMkLst>
            <pc:docMk/>
            <pc:sldMk cId="977828007" sldId="286"/>
            <ac:graphicFrameMk id="7" creationId="{8DABB323-5121-91E2-189E-F6D3E43D0690}"/>
          </ac:graphicFrameMkLst>
        </pc:graphicFrameChg>
      </pc:sldChg>
      <pc:sldChg chg="addSp delSp modSp mod">
        <pc:chgData name="Hezekiah Shanu" userId="ed839b9d-8a96-4270-aaf1-19377191f40a" providerId="ADAL" clId="{F9170145-D56E-594E-81F4-045175B62120}" dt="2023-11-03T21:38:47.689" v="3031" actId="478"/>
        <pc:sldMkLst>
          <pc:docMk/>
          <pc:sldMk cId="3625560394" sldId="294"/>
        </pc:sldMkLst>
        <pc:picChg chg="add del mod">
          <ac:chgData name="Hezekiah Shanu" userId="ed839b9d-8a96-4270-aaf1-19377191f40a" providerId="ADAL" clId="{F9170145-D56E-594E-81F4-045175B62120}" dt="2023-11-03T21:38:47.689" v="3031" actId="478"/>
          <ac:picMkLst>
            <pc:docMk/>
            <pc:sldMk cId="3625560394" sldId="294"/>
            <ac:picMk id="5" creationId="{B288EC6B-A021-C2DE-5623-90629EAE3D17}"/>
          </ac:picMkLst>
        </pc:picChg>
      </pc:sldChg>
      <pc:sldChg chg="addSp delSp modSp mod">
        <pc:chgData name="Hezekiah Shanu" userId="ed839b9d-8a96-4270-aaf1-19377191f40a" providerId="ADAL" clId="{F9170145-D56E-594E-81F4-045175B62120}" dt="2023-11-04T00:47:34.377" v="4724" actId="403"/>
        <pc:sldMkLst>
          <pc:docMk/>
          <pc:sldMk cId="2363785974" sldId="295"/>
        </pc:sldMkLst>
        <pc:graphicFrameChg chg="del">
          <ac:chgData name="Hezekiah Shanu" userId="ed839b9d-8a96-4270-aaf1-19377191f40a" providerId="ADAL" clId="{F9170145-D56E-594E-81F4-045175B62120}" dt="2023-11-04T00:37:27.515" v="4487" actId="478"/>
          <ac:graphicFrameMkLst>
            <pc:docMk/>
            <pc:sldMk cId="2363785974" sldId="295"/>
            <ac:graphicFrameMk id="4" creationId="{C07BF992-80BB-46B2-454D-E50033B47719}"/>
          </ac:graphicFrameMkLst>
        </pc:graphicFrameChg>
        <pc:graphicFrameChg chg="add mod modGraphic">
          <ac:chgData name="Hezekiah Shanu" userId="ed839b9d-8a96-4270-aaf1-19377191f40a" providerId="ADAL" clId="{F9170145-D56E-594E-81F4-045175B62120}" dt="2023-11-04T00:47:34.377" v="4724" actId="403"/>
          <ac:graphicFrameMkLst>
            <pc:docMk/>
            <pc:sldMk cId="2363785974" sldId="295"/>
            <ac:graphicFrameMk id="6" creationId="{DDAB7E3D-5437-2A5C-086F-8FC8D21EFA16}"/>
          </ac:graphicFrameMkLst>
        </pc:graphicFrameChg>
        <pc:picChg chg="add mod">
          <ac:chgData name="Hezekiah Shanu" userId="ed839b9d-8a96-4270-aaf1-19377191f40a" providerId="ADAL" clId="{F9170145-D56E-594E-81F4-045175B62120}" dt="2023-11-04T00:47:08.029" v="4715" actId="1076"/>
          <ac:picMkLst>
            <pc:docMk/>
            <pc:sldMk cId="2363785974" sldId="295"/>
            <ac:picMk id="2" creationId="{8E9605CF-674B-D1C0-1D30-E605D40981B9}"/>
          </ac:picMkLst>
        </pc:picChg>
      </pc:sldChg>
      <pc:sldChg chg="modSp mod">
        <pc:chgData name="Hezekiah Shanu" userId="ed839b9d-8a96-4270-aaf1-19377191f40a" providerId="ADAL" clId="{F9170145-D56E-594E-81F4-045175B62120}" dt="2023-11-04T00:40:37.619" v="4617" actId="14734"/>
        <pc:sldMkLst>
          <pc:docMk/>
          <pc:sldMk cId="242561160" sldId="297"/>
        </pc:sldMkLst>
        <pc:spChg chg="mod">
          <ac:chgData name="Hezekiah Shanu" userId="ed839b9d-8a96-4270-aaf1-19377191f40a" providerId="ADAL" clId="{F9170145-D56E-594E-81F4-045175B62120}" dt="2023-11-04T00:40:36.551" v="4616" actId="20577"/>
          <ac:spMkLst>
            <pc:docMk/>
            <pc:sldMk cId="242561160" sldId="297"/>
            <ac:spMk id="3" creationId="{BEBD8D4B-DD3F-2A0B-942F-8B3346877F01}"/>
          </ac:spMkLst>
        </pc:spChg>
        <pc:graphicFrameChg chg="modGraphic">
          <ac:chgData name="Hezekiah Shanu" userId="ed839b9d-8a96-4270-aaf1-19377191f40a" providerId="ADAL" clId="{F9170145-D56E-594E-81F4-045175B62120}" dt="2023-11-04T00:40:37.619" v="4617" actId="14734"/>
          <ac:graphicFrameMkLst>
            <pc:docMk/>
            <pc:sldMk cId="242561160" sldId="297"/>
            <ac:graphicFrameMk id="4" creationId="{B439D1AF-81AE-7999-6814-81BA818208F8}"/>
          </ac:graphicFrameMkLst>
        </pc:graphicFrameChg>
      </pc:sldChg>
      <pc:sldChg chg="modSp mod">
        <pc:chgData name="Hezekiah Shanu" userId="ed839b9d-8a96-4270-aaf1-19377191f40a" providerId="ADAL" clId="{F9170145-D56E-594E-81F4-045175B62120}" dt="2023-11-03T20:06:36.248" v="2305" actId="1076"/>
        <pc:sldMkLst>
          <pc:docMk/>
          <pc:sldMk cId="889186471" sldId="298"/>
        </pc:sldMkLst>
        <pc:spChg chg="mod">
          <ac:chgData name="Hezekiah Shanu" userId="ed839b9d-8a96-4270-aaf1-19377191f40a" providerId="ADAL" clId="{F9170145-D56E-594E-81F4-045175B62120}" dt="2023-11-03T20:06:36.248" v="2305" actId="1076"/>
          <ac:spMkLst>
            <pc:docMk/>
            <pc:sldMk cId="889186471" sldId="298"/>
            <ac:spMk id="4" creationId="{D6CF4248-6C24-F6DB-98AE-7A888F7FB4EC}"/>
          </ac:spMkLst>
        </pc:spChg>
      </pc:sldChg>
      <pc:sldChg chg="modSp mod">
        <pc:chgData name="Hezekiah Shanu" userId="ed839b9d-8a96-4270-aaf1-19377191f40a" providerId="ADAL" clId="{F9170145-D56E-594E-81F4-045175B62120}" dt="2023-11-04T00:40:29.089" v="4596" actId="20577"/>
        <pc:sldMkLst>
          <pc:docMk/>
          <pc:sldMk cId="2704088076" sldId="300"/>
        </pc:sldMkLst>
        <pc:spChg chg="mod">
          <ac:chgData name="Hezekiah Shanu" userId="ed839b9d-8a96-4270-aaf1-19377191f40a" providerId="ADAL" clId="{F9170145-D56E-594E-81F4-045175B62120}" dt="2023-11-04T00:40:29.089" v="4596" actId="20577"/>
          <ac:spMkLst>
            <pc:docMk/>
            <pc:sldMk cId="2704088076" sldId="300"/>
            <ac:spMk id="3" creationId="{BEBD8D4B-DD3F-2A0B-942F-8B3346877F01}"/>
          </ac:spMkLst>
        </pc:spChg>
      </pc:sldChg>
      <pc:sldChg chg="addSp delSp modSp mod">
        <pc:chgData name="Hezekiah Shanu" userId="ed839b9d-8a96-4270-aaf1-19377191f40a" providerId="ADAL" clId="{F9170145-D56E-594E-81F4-045175B62120}" dt="2023-11-04T00:48:46.577" v="4744" actId="1076"/>
        <pc:sldMkLst>
          <pc:docMk/>
          <pc:sldMk cId="3259845843" sldId="301"/>
        </pc:sldMkLst>
        <pc:spChg chg="mod">
          <ac:chgData name="Hezekiah Shanu" userId="ed839b9d-8a96-4270-aaf1-19377191f40a" providerId="ADAL" clId="{F9170145-D56E-594E-81F4-045175B62120}" dt="2023-11-04T00:38:03.317" v="4492" actId="1076"/>
          <ac:spMkLst>
            <pc:docMk/>
            <pc:sldMk cId="3259845843" sldId="301"/>
            <ac:spMk id="3" creationId="{BEBD8D4B-DD3F-2A0B-942F-8B3346877F01}"/>
          </ac:spMkLst>
        </pc:spChg>
        <pc:graphicFrameChg chg="add del mod">
          <ac:chgData name="Hezekiah Shanu" userId="ed839b9d-8a96-4270-aaf1-19377191f40a" providerId="ADAL" clId="{F9170145-D56E-594E-81F4-045175B62120}" dt="2023-11-04T00:38:45.034" v="4504" actId="478"/>
          <ac:graphicFrameMkLst>
            <pc:docMk/>
            <pc:sldMk cId="3259845843" sldId="301"/>
            <ac:graphicFrameMk id="2" creationId="{178B5FF5-8CCF-1E27-9CAB-92C88D045262}"/>
          </ac:graphicFrameMkLst>
        </pc:graphicFrameChg>
        <pc:graphicFrameChg chg="del">
          <ac:chgData name="Hezekiah Shanu" userId="ed839b9d-8a96-4270-aaf1-19377191f40a" providerId="ADAL" clId="{F9170145-D56E-594E-81F4-045175B62120}" dt="2023-11-04T00:38:34.195" v="4500" actId="478"/>
          <ac:graphicFrameMkLst>
            <pc:docMk/>
            <pc:sldMk cId="3259845843" sldId="301"/>
            <ac:graphicFrameMk id="4" creationId="{3B0E6670-EE34-8C5B-6D84-4F17F1A0297C}"/>
          </ac:graphicFrameMkLst>
        </pc:graphicFrameChg>
        <pc:graphicFrameChg chg="add mod modGraphic">
          <ac:chgData name="Hezekiah Shanu" userId="ed839b9d-8a96-4270-aaf1-19377191f40a" providerId="ADAL" clId="{F9170145-D56E-594E-81F4-045175B62120}" dt="2023-11-04T00:48:46.577" v="4744" actId="1076"/>
          <ac:graphicFrameMkLst>
            <pc:docMk/>
            <pc:sldMk cId="3259845843" sldId="301"/>
            <ac:graphicFrameMk id="6" creationId="{CBD82D0A-B55B-C638-AC4A-EA63C795FCC7}"/>
          </ac:graphicFrameMkLst>
        </pc:graphicFrameChg>
        <pc:graphicFrameChg chg="del mod modGraphic">
          <ac:chgData name="Hezekiah Shanu" userId="ed839b9d-8a96-4270-aaf1-19377191f40a" providerId="ADAL" clId="{F9170145-D56E-594E-81F4-045175B62120}" dt="2023-11-04T00:38:40.121" v="4502" actId="478"/>
          <ac:graphicFrameMkLst>
            <pc:docMk/>
            <pc:sldMk cId="3259845843" sldId="301"/>
            <ac:graphicFrameMk id="8" creationId="{AF57ABEC-75A1-E3CB-7CD6-52F397FFE12B}"/>
          </ac:graphicFrameMkLst>
        </pc:graphicFrameChg>
      </pc:sldChg>
      <pc:sldChg chg="modSp mod">
        <pc:chgData name="Hezekiah Shanu" userId="ed839b9d-8a96-4270-aaf1-19377191f40a" providerId="ADAL" clId="{F9170145-D56E-594E-81F4-045175B62120}" dt="2023-11-03T22:37:47.788" v="4174" actId="1076"/>
        <pc:sldMkLst>
          <pc:docMk/>
          <pc:sldMk cId="1403308000" sldId="303"/>
        </pc:sldMkLst>
        <pc:spChg chg="mod">
          <ac:chgData name="Hezekiah Shanu" userId="ed839b9d-8a96-4270-aaf1-19377191f40a" providerId="ADAL" clId="{F9170145-D56E-594E-81F4-045175B62120}" dt="2023-11-03T22:37:47.788" v="4174" actId="1076"/>
          <ac:spMkLst>
            <pc:docMk/>
            <pc:sldMk cId="1403308000" sldId="303"/>
            <ac:spMk id="80" creationId="{572C76DF-D3A0-788A-FC63-5C08EC6E683E}"/>
          </ac:spMkLst>
        </pc:spChg>
        <pc:cxnChg chg="mod">
          <ac:chgData name="Hezekiah Shanu" userId="ed839b9d-8a96-4270-aaf1-19377191f40a" providerId="ADAL" clId="{F9170145-D56E-594E-81F4-045175B62120}" dt="2023-11-03T22:37:43.426" v="4173" actId="14100"/>
          <ac:cxnSpMkLst>
            <pc:docMk/>
            <pc:sldMk cId="1403308000" sldId="303"/>
            <ac:cxnSpMk id="71" creationId="{FD26F6FC-7D38-FC31-657B-AE352E167BED}"/>
          </ac:cxnSpMkLst>
        </pc:cxnChg>
      </pc:sldChg>
      <pc:sldChg chg="del">
        <pc:chgData name="Hezekiah Shanu" userId="ed839b9d-8a96-4270-aaf1-19377191f40a" providerId="ADAL" clId="{F9170145-D56E-594E-81F4-045175B62120}" dt="2023-11-04T00:44:40.954" v="4651" actId="2696"/>
        <pc:sldMkLst>
          <pc:docMk/>
          <pc:sldMk cId="641688057" sldId="308"/>
        </pc:sldMkLst>
      </pc:sldChg>
      <pc:sldChg chg="modSp mod">
        <pc:chgData name="Hezekiah Shanu" userId="ed839b9d-8a96-4270-aaf1-19377191f40a" providerId="ADAL" clId="{F9170145-D56E-594E-81F4-045175B62120}" dt="2023-11-03T22:41:42.482" v="4254" actId="14100"/>
        <pc:sldMkLst>
          <pc:docMk/>
          <pc:sldMk cId="2087208699" sldId="310"/>
        </pc:sldMkLst>
        <pc:spChg chg="mod">
          <ac:chgData name="Hezekiah Shanu" userId="ed839b9d-8a96-4270-aaf1-19377191f40a" providerId="ADAL" clId="{F9170145-D56E-594E-81F4-045175B62120}" dt="2023-11-03T22:41:42.482" v="4254" actId="14100"/>
          <ac:spMkLst>
            <pc:docMk/>
            <pc:sldMk cId="2087208699" sldId="310"/>
            <ac:spMk id="4" creationId="{00000000-0000-0000-0000-000000000000}"/>
          </ac:spMkLst>
        </pc:spChg>
        <pc:spChg chg="mod">
          <ac:chgData name="Hezekiah Shanu" userId="ed839b9d-8a96-4270-aaf1-19377191f40a" providerId="ADAL" clId="{F9170145-D56E-594E-81F4-045175B62120}" dt="2023-11-03T22:41:42.482" v="4254" actId="14100"/>
          <ac:spMkLst>
            <pc:docMk/>
            <pc:sldMk cId="2087208699" sldId="310"/>
            <ac:spMk id="7" creationId="{E4C4CF22-C392-E583-29DD-B5E8252388C7}"/>
          </ac:spMkLst>
        </pc:spChg>
        <pc:spChg chg="mod">
          <ac:chgData name="Hezekiah Shanu" userId="ed839b9d-8a96-4270-aaf1-19377191f40a" providerId="ADAL" clId="{F9170145-D56E-594E-81F4-045175B62120}" dt="2023-11-03T22:41:42.482" v="4254" actId="14100"/>
          <ac:spMkLst>
            <pc:docMk/>
            <pc:sldMk cId="2087208699" sldId="310"/>
            <ac:spMk id="19" creationId="{D68B9972-3F9F-AA8F-704F-BBD9DDE93E89}"/>
          </ac:spMkLst>
        </pc:spChg>
        <pc:picChg chg="mod">
          <ac:chgData name="Hezekiah Shanu" userId="ed839b9d-8a96-4270-aaf1-19377191f40a" providerId="ADAL" clId="{F9170145-D56E-594E-81F4-045175B62120}" dt="2023-11-03T22:41:42.482" v="4254" actId="14100"/>
          <ac:picMkLst>
            <pc:docMk/>
            <pc:sldMk cId="2087208699" sldId="310"/>
            <ac:picMk id="3" creationId="{DFB2D629-741A-DB28-5D74-8A901692CCE1}"/>
          </ac:picMkLst>
        </pc:picChg>
        <pc:picChg chg="mod">
          <ac:chgData name="Hezekiah Shanu" userId="ed839b9d-8a96-4270-aaf1-19377191f40a" providerId="ADAL" clId="{F9170145-D56E-594E-81F4-045175B62120}" dt="2023-11-03T22:41:42.482" v="4254" actId="14100"/>
          <ac:picMkLst>
            <pc:docMk/>
            <pc:sldMk cId="2087208699" sldId="310"/>
            <ac:picMk id="9" creationId="{D71ADC03-C1EC-D60D-C74F-9AA3BAD48A9E}"/>
          </ac:picMkLst>
        </pc:picChg>
        <pc:picChg chg="mod">
          <ac:chgData name="Hezekiah Shanu" userId="ed839b9d-8a96-4270-aaf1-19377191f40a" providerId="ADAL" clId="{F9170145-D56E-594E-81F4-045175B62120}" dt="2023-11-03T22:41:42.482" v="4254" actId="14100"/>
          <ac:picMkLst>
            <pc:docMk/>
            <pc:sldMk cId="2087208699" sldId="310"/>
            <ac:picMk id="10" creationId="{E92EA868-79DF-1A1C-DA83-B967B140B887}"/>
          </ac:picMkLst>
        </pc:picChg>
        <pc:picChg chg="mod">
          <ac:chgData name="Hezekiah Shanu" userId="ed839b9d-8a96-4270-aaf1-19377191f40a" providerId="ADAL" clId="{F9170145-D56E-594E-81F4-045175B62120}" dt="2023-11-03T22:41:42.482" v="4254" actId="14100"/>
          <ac:picMkLst>
            <pc:docMk/>
            <pc:sldMk cId="2087208699" sldId="310"/>
            <ac:picMk id="17" creationId="{8EF9B7A5-8818-8ACF-F6FE-BEF716CFDA75}"/>
          </ac:picMkLst>
        </pc:picChg>
        <pc:picChg chg="mod">
          <ac:chgData name="Hezekiah Shanu" userId="ed839b9d-8a96-4270-aaf1-19377191f40a" providerId="ADAL" clId="{F9170145-D56E-594E-81F4-045175B62120}" dt="2023-11-03T22:41:42.482" v="4254" actId="14100"/>
          <ac:picMkLst>
            <pc:docMk/>
            <pc:sldMk cId="2087208699" sldId="310"/>
            <ac:picMk id="25" creationId="{0A4B88B3-A8C0-FF67-25A7-51FE0DA84AB5}"/>
          </ac:picMkLst>
        </pc:picChg>
        <pc:cxnChg chg="mod">
          <ac:chgData name="Hezekiah Shanu" userId="ed839b9d-8a96-4270-aaf1-19377191f40a" providerId="ADAL" clId="{F9170145-D56E-594E-81F4-045175B62120}" dt="2023-11-03T22:41:42.482" v="4254" actId="14100"/>
          <ac:cxnSpMkLst>
            <pc:docMk/>
            <pc:sldMk cId="2087208699" sldId="310"/>
            <ac:cxnSpMk id="12" creationId="{7B74534E-0EFB-4043-9575-D4D0652925E7}"/>
          </ac:cxnSpMkLst>
        </pc:cxnChg>
        <pc:cxnChg chg="mod">
          <ac:chgData name="Hezekiah Shanu" userId="ed839b9d-8a96-4270-aaf1-19377191f40a" providerId="ADAL" clId="{F9170145-D56E-594E-81F4-045175B62120}" dt="2023-11-03T22:41:42.482" v="4254" actId="14100"/>
          <ac:cxnSpMkLst>
            <pc:docMk/>
            <pc:sldMk cId="2087208699" sldId="310"/>
            <ac:cxnSpMk id="13" creationId="{C3093070-8455-74C9-A44F-F12CCCE13D7A}"/>
          </ac:cxnSpMkLst>
        </pc:cxnChg>
        <pc:cxnChg chg="mod">
          <ac:chgData name="Hezekiah Shanu" userId="ed839b9d-8a96-4270-aaf1-19377191f40a" providerId="ADAL" clId="{F9170145-D56E-594E-81F4-045175B62120}" dt="2023-11-03T22:41:42.482" v="4254" actId="14100"/>
          <ac:cxnSpMkLst>
            <pc:docMk/>
            <pc:sldMk cId="2087208699" sldId="310"/>
            <ac:cxnSpMk id="24" creationId="{43209B28-8A29-2D7E-D808-937FBF75A7E6}"/>
          </ac:cxnSpMkLst>
        </pc:cxnChg>
      </pc:sldChg>
      <pc:sldChg chg="modSp mod">
        <pc:chgData name="Hezekiah Shanu" userId="ed839b9d-8a96-4270-aaf1-19377191f40a" providerId="ADAL" clId="{F9170145-D56E-594E-81F4-045175B62120}" dt="2023-11-03T18:37:50.015" v="1250" actId="1076"/>
        <pc:sldMkLst>
          <pc:docMk/>
          <pc:sldMk cId="1747785166" sldId="311"/>
        </pc:sldMkLst>
        <pc:spChg chg="mod">
          <ac:chgData name="Hezekiah Shanu" userId="ed839b9d-8a96-4270-aaf1-19377191f40a" providerId="ADAL" clId="{F9170145-D56E-594E-81F4-045175B62120}" dt="2023-11-03T18:37:50.015" v="1250" actId="1076"/>
          <ac:spMkLst>
            <pc:docMk/>
            <pc:sldMk cId="1747785166" sldId="311"/>
            <ac:spMk id="2" creationId="{D1FEA081-C234-C311-8F8A-2A74EC02B3F4}"/>
          </ac:spMkLst>
        </pc:spChg>
        <pc:picChg chg="mod">
          <ac:chgData name="Hezekiah Shanu" userId="ed839b9d-8a96-4270-aaf1-19377191f40a" providerId="ADAL" clId="{F9170145-D56E-594E-81F4-045175B62120}" dt="2023-11-03T18:36:19.688" v="1224" actId="1076"/>
          <ac:picMkLst>
            <pc:docMk/>
            <pc:sldMk cId="1747785166" sldId="311"/>
            <ac:picMk id="11" creationId="{78B2A374-0589-76CE-1034-DFC931CB2DEB}"/>
          </ac:picMkLst>
        </pc:picChg>
      </pc:sldChg>
      <pc:sldChg chg="modSp mod">
        <pc:chgData name="Hezekiah Shanu" userId="ed839b9d-8a96-4270-aaf1-19377191f40a" providerId="ADAL" clId="{F9170145-D56E-594E-81F4-045175B62120}" dt="2023-11-04T00:57:20.664" v="4828" actId="1076"/>
        <pc:sldMkLst>
          <pc:docMk/>
          <pc:sldMk cId="528774426" sldId="312"/>
        </pc:sldMkLst>
        <pc:spChg chg="mod">
          <ac:chgData name="Hezekiah Shanu" userId="ed839b9d-8a96-4270-aaf1-19377191f40a" providerId="ADAL" clId="{F9170145-D56E-594E-81F4-045175B62120}" dt="2023-11-04T00:57:20.664" v="4828" actId="1076"/>
          <ac:spMkLst>
            <pc:docMk/>
            <pc:sldMk cId="528774426" sldId="312"/>
            <ac:spMk id="3" creationId="{1D8D2F46-93A6-A52C-FAC1-9373BD747CD1}"/>
          </ac:spMkLst>
        </pc:spChg>
        <pc:spChg chg="mod">
          <ac:chgData name="Hezekiah Shanu" userId="ed839b9d-8a96-4270-aaf1-19377191f40a" providerId="ADAL" clId="{F9170145-D56E-594E-81F4-045175B62120}" dt="2023-11-04T00:57:17.120" v="4827" actId="1076"/>
          <ac:spMkLst>
            <pc:docMk/>
            <pc:sldMk cId="528774426" sldId="312"/>
            <ac:spMk id="13" creationId="{71F23722-CF55-0904-3E01-B0A5D28F89F6}"/>
          </ac:spMkLst>
        </pc:spChg>
      </pc:sldChg>
      <pc:sldChg chg="addSp delSp modSp add mod ord setBg">
        <pc:chgData name="Hezekiah Shanu" userId="ed839b9d-8a96-4270-aaf1-19377191f40a" providerId="ADAL" clId="{F9170145-D56E-594E-81F4-045175B62120}" dt="2023-11-03T22:57:52.224" v="4400" actId="14100"/>
        <pc:sldMkLst>
          <pc:docMk/>
          <pc:sldMk cId="4120059667" sldId="316"/>
        </pc:sldMkLst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3" creationId="{132A758B-56BE-CC1D-B49B-5EDA89003525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4" creationId="{288CBDFA-068A-C35F-200C-7444053BDAB5}"/>
          </ac:spMkLst>
        </pc:spChg>
        <pc:spChg chg="mod">
          <ac:chgData name="Hezekiah Shanu" userId="ed839b9d-8a96-4270-aaf1-19377191f40a" providerId="ADAL" clId="{F9170145-D56E-594E-81F4-045175B62120}" dt="2023-11-03T20:27:35.166" v="2335" actId="1036"/>
          <ac:spMkLst>
            <pc:docMk/>
            <pc:sldMk cId="4120059667" sldId="316"/>
            <ac:spMk id="7" creationId="{00000000-0000-0000-0000-000000000000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9" creationId="{262ADEB1-6750-089F-3A00-46AFE4D5549F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0" creationId="{03008745-9D3F-AE92-0AB9-14E79DDEA08D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1" creationId="{93E4298B-9D52-CF67-34CA-C7A38FEA4CB1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2" creationId="{9133F9AD-58D0-CCF9-5A58-EA759F6608F5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3" creationId="{532BFC8D-23F5-A4F0-540C-C78512001D0A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4" creationId="{1654FD69-8459-CA04-9692-0ED2D3BB7C50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6" creationId="{3C54F82B-3363-EFEB-F14B-923FD4B8A7D1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7" creationId="{8B8FD88C-7A7F-C974-F18D-24EBAC5A76C0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19" creationId="{0E23EC17-F24C-2F45-353B-3BCAE9E6EAF3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20" creationId="{4E05FE25-B3BE-805A-82BE-51B554734573}"/>
          </ac:spMkLst>
        </pc:spChg>
        <pc:spChg chg="del">
          <ac:chgData name="Hezekiah Shanu" userId="ed839b9d-8a96-4270-aaf1-19377191f40a" providerId="ADAL" clId="{F9170145-D56E-594E-81F4-045175B62120}" dt="2023-11-03T18:51:02.057" v="1378" actId="478"/>
          <ac:spMkLst>
            <pc:docMk/>
            <pc:sldMk cId="4120059667" sldId="316"/>
            <ac:spMk id="21" creationId="{B125970B-0CC0-A630-6E74-963AFB224216}"/>
          </ac:spMkLst>
        </pc:spChg>
        <pc:spChg chg="add del mod">
          <ac:chgData name="Hezekiah Shanu" userId="ed839b9d-8a96-4270-aaf1-19377191f40a" providerId="ADAL" clId="{F9170145-D56E-594E-81F4-045175B62120}" dt="2023-11-03T19:15:20.395" v="1517" actId="478"/>
          <ac:spMkLst>
            <pc:docMk/>
            <pc:sldMk cId="4120059667" sldId="316"/>
            <ac:spMk id="43" creationId="{332B01C8-9335-23AA-0D0B-34888B468FAC}"/>
          </ac:spMkLst>
        </pc:spChg>
        <pc:spChg chg="add mod">
          <ac:chgData name="Hezekiah Shanu" userId="ed839b9d-8a96-4270-aaf1-19377191f40a" providerId="ADAL" clId="{F9170145-D56E-594E-81F4-045175B62120}" dt="2023-11-03T22:57:29.204" v="4396" actId="1076"/>
          <ac:spMkLst>
            <pc:docMk/>
            <pc:sldMk cId="4120059667" sldId="316"/>
            <ac:spMk id="44" creationId="{4179FA24-99EC-672B-0B80-771CDF1A1174}"/>
          </ac:spMkLst>
        </pc:spChg>
        <pc:spChg chg="add mod">
          <ac:chgData name="Hezekiah Shanu" userId="ed839b9d-8a96-4270-aaf1-19377191f40a" providerId="ADAL" clId="{F9170145-D56E-594E-81F4-045175B62120}" dt="2023-11-03T22:57:29.204" v="4396" actId="1076"/>
          <ac:spMkLst>
            <pc:docMk/>
            <pc:sldMk cId="4120059667" sldId="316"/>
            <ac:spMk id="46" creationId="{720B1898-FA15-199C-CF46-A2F4F610193B}"/>
          </ac:spMkLst>
        </pc:spChg>
        <pc:spChg chg="add del mod">
          <ac:chgData name="Hezekiah Shanu" userId="ed839b9d-8a96-4270-aaf1-19377191f40a" providerId="ADAL" clId="{F9170145-D56E-594E-81F4-045175B62120}" dt="2023-11-03T19:21:37.274" v="1677" actId="478"/>
          <ac:spMkLst>
            <pc:docMk/>
            <pc:sldMk cId="4120059667" sldId="316"/>
            <ac:spMk id="47" creationId="{C4E6C718-8BF6-AF56-D6BF-8FFAB237EAC3}"/>
          </ac:spMkLst>
        </pc:spChg>
        <pc:spChg chg="add del mod">
          <ac:chgData name="Hezekiah Shanu" userId="ed839b9d-8a96-4270-aaf1-19377191f40a" providerId="ADAL" clId="{F9170145-D56E-594E-81F4-045175B62120}" dt="2023-11-03T19:22:08.145" v="1698" actId="478"/>
          <ac:spMkLst>
            <pc:docMk/>
            <pc:sldMk cId="4120059667" sldId="316"/>
            <ac:spMk id="48" creationId="{6C252AC6-0DE5-9071-F2EF-66B9EF6935E9}"/>
          </ac:spMkLst>
        </pc:spChg>
        <pc:spChg chg="add mod">
          <ac:chgData name="Hezekiah Shanu" userId="ed839b9d-8a96-4270-aaf1-19377191f40a" providerId="ADAL" clId="{F9170145-D56E-594E-81F4-045175B62120}" dt="2023-11-03T22:57:29.204" v="4396" actId="1076"/>
          <ac:spMkLst>
            <pc:docMk/>
            <pc:sldMk cId="4120059667" sldId="316"/>
            <ac:spMk id="50" creationId="{6B020331-2110-CE47-775A-7CC89FAF75A1}"/>
          </ac:spMkLst>
        </pc:spChg>
        <pc:spChg chg="add mod">
          <ac:chgData name="Hezekiah Shanu" userId="ed839b9d-8a96-4270-aaf1-19377191f40a" providerId="ADAL" clId="{F9170145-D56E-594E-81F4-045175B62120}" dt="2023-11-03T22:57:38.777" v="4397" actId="1076"/>
          <ac:spMkLst>
            <pc:docMk/>
            <pc:sldMk cId="4120059667" sldId="316"/>
            <ac:spMk id="51" creationId="{54DC6C95-2963-AC94-26EF-87CBCD506A92}"/>
          </ac:spMkLst>
        </pc:spChg>
        <pc:spChg chg="add mod">
          <ac:chgData name="Hezekiah Shanu" userId="ed839b9d-8a96-4270-aaf1-19377191f40a" providerId="ADAL" clId="{F9170145-D56E-594E-81F4-045175B62120}" dt="2023-11-03T20:27:01.779" v="2329" actId="14100"/>
          <ac:spMkLst>
            <pc:docMk/>
            <pc:sldMk cId="4120059667" sldId="316"/>
            <ac:spMk id="1035" creationId="{D0007B15-880A-F484-6657-EFF8F5E25D90}"/>
          </ac:spMkLst>
        </pc:spChg>
        <pc:spChg chg="add del mod">
          <ac:chgData name="Hezekiah Shanu" userId="ed839b9d-8a96-4270-aaf1-19377191f40a" providerId="ADAL" clId="{F9170145-D56E-594E-81F4-045175B62120}" dt="2023-11-03T20:45:15.232" v="2486" actId="478"/>
          <ac:spMkLst>
            <pc:docMk/>
            <pc:sldMk cId="4120059667" sldId="316"/>
            <ac:spMk id="1036" creationId="{017E611E-1F1E-B8B8-9C84-B9E2C3F2F37A}"/>
          </ac:spMkLst>
        </pc:spChg>
        <pc:spChg chg="add del mod">
          <ac:chgData name="Hezekiah Shanu" userId="ed839b9d-8a96-4270-aaf1-19377191f40a" providerId="ADAL" clId="{F9170145-D56E-594E-81F4-045175B62120}" dt="2023-11-03T20:45:17.875" v="2488" actId="478"/>
          <ac:spMkLst>
            <pc:docMk/>
            <pc:sldMk cId="4120059667" sldId="316"/>
            <ac:spMk id="1037" creationId="{4967593D-F72F-4D84-E280-5F074B992A23}"/>
          </ac:spMkLst>
        </pc:spChg>
        <pc:spChg chg="add del mod">
          <ac:chgData name="Hezekiah Shanu" userId="ed839b9d-8a96-4270-aaf1-19377191f40a" providerId="ADAL" clId="{F9170145-D56E-594E-81F4-045175B62120}" dt="2023-11-03T20:45:16.859" v="2487" actId="478"/>
          <ac:spMkLst>
            <pc:docMk/>
            <pc:sldMk cId="4120059667" sldId="316"/>
            <ac:spMk id="1038" creationId="{FB8F2D56-F0C2-0047-3259-911EEB9398B4}"/>
          </ac:spMkLst>
        </pc:spChg>
        <pc:picChg chg="add mod">
          <ac:chgData name="Hezekiah Shanu" userId="ed839b9d-8a96-4270-aaf1-19377191f40a" providerId="ADAL" clId="{F9170145-D56E-594E-81F4-045175B62120}" dt="2023-11-03T22:57:29.204" v="4396" actId="1076"/>
          <ac:picMkLst>
            <pc:docMk/>
            <pc:sldMk cId="4120059667" sldId="316"/>
            <ac:picMk id="6" creationId="{1570083E-62ED-11C2-D3A8-F1E65224EBAC}"/>
          </ac:picMkLst>
        </pc:picChg>
        <pc:picChg chg="add mod">
          <ac:chgData name="Hezekiah Shanu" userId="ed839b9d-8a96-4270-aaf1-19377191f40a" providerId="ADAL" clId="{F9170145-D56E-594E-81F4-045175B62120}" dt="2023-11-03T22:57:29.204" v="4396" actId="1076"/>
          <ac:picMkLst>
            <pc:docMk/>
            <pc:sldMk cId="4120059667" sldId="316"/>
            <ac:picMk id="8" creationId="{7765EB32-2A8F-28C7-4ED5-BEC8F3C9D97B}"/>
          </ac:picMkLst>
        </pc:picChg>
        <pc:picChg chg="add del mod">
          <ac:chgData name="Hezekiah Shanu" userId="ed839b9d-8a96-4270-aaf1-19377191f40a" providerId="ADAL" clId="{F9170145-D56E-594E-81F4-045175B62120}" dt="2023-11-03T19:06:27.568" v="1477" actId="478"/>
          <ac:picMkLst>
            <pc:docMk/>
            <pc:sldMk cId="4120059667" sldId="316"/>
            <ac:picMk id="15" creationId="{F9071F6C-9EE7-8239-6D7B-43F78D6D0FD1}"/>
          </ac:picMkLst>
        </pc:picChg>
        <pc:picChg chg="add mod">
          <ac:chgData name="Hezekiah Shanu" userId="ed839b9d-8a96-4270-aaf1-19377191f40a" providerId="ADAL" clId="{F9170145-D56E-594E-81F4-045175B62120}" dt="2023-11-03T22:57:29.204" v="4396" actId="1076"/>
          <ac:picMkLst>
            <pc:docMk/>
            <pc:sldMk cId="4120059667" sldId="316"/>
            <ac:picMk id="18" creationId="{25F170C2-1708-36AE-832C-E2EB6CF071A0}"/>
          </ac:picMkLst>
        </pc:picChg>
        <pc:picChg chg="add mod">
          <ac:chgData name="Hezekiah Shanu" userId="ed839b9d-8a96-4270-aaf1-19377191f40a" providerId="ADAL" clId="{F9170145-D56E-594E-81F4-045175B62120}" dt="2023-11-03T22:57:29.204" v="4396" actId="1076"/>
          <ac:picMkLst>
            <pc:docMk/>
            <pc:sldMk cId="4120059667" sldId="316"/>
            <ac:picMk id="1026" creationId="{26400F46-832D-387C-DD68-419CEE96DCA4}"/>
          </ac:picMkLst>
        </pc:picChg>
        <pc:picChg chg="add mod">
          <ac:chgData name="Hezekiah Shanu" userId="ed839b9d-8a96-4270-aaf1-19377191f40a" providerId="ADAL" clId="{F9170145-D56E-594E-81F4-045175B62120}" dt="2023-11-03T22:57:29.204" v="4396" actId="1076"/>
          <ac:picMkLst>
            <pc:docMk/>
            <pc:sldMk cId="4120059667" sldId="316"/>
            <ac:picMk id="1028" creationId="{97A3F696-A838-B018-81FC-02017A2614EC}"/>
          </ac:picMkLst>
        </pc:picChg>
        <pc:cxnChg chg="add mod">
          <ac:chgData name="Hezekiah Shanu" userId="ed839b9d-8a96-4270-aaf1-19377191f40a" providerId="ADAL" clId="{F9170145-D56E-594E-81F4-045175B62120}" dt="2023-11-03T22:57:52.224" v="4400" actId="14100"/>
          <ac:cxnSpMkLst>
            <pc:docMk/>
            <pc:sldMk cId="4120059667" sldId="316"/>
            <ac:cxnSpMk id="5" creationId="{202D8B8B-E9AC-6FD7-153D-2B12A53C9713}"/>
          </ac:cxnSpMkLst>
        </pc:cxnChg>
        <pc:cxnChg chg="add mod">
          <ac:chgData name="Hezekiah Shanu" userId="ed839b9d-8a96-4270-aaf1-19377191f40a" providerId="ADAL" clId="{F9170145-D56E-594E-81F4-045175B62120}" dt="2023-11-03T22:57:43.177" v="4398" actId="14100"/>
          <ac:cxnSpMkLst>
            <pc:docMk/>
            <pc:sldMk cId="4120059667" sldId="316"/>
            <ac:cxnSpMk id="24" creationId="{B5A9C90D-29A8-E2D9-D450-7BC130D240C5}"/>
          </ac:cxnSpMkLst>
        </pc:cxnChg>
        <pc:cxnChg chg="add mod">
          <ac:chgData name="Hezekiah Shanu" userId="ed839b9d-8a96-4270-aaf1-19377191f40a" providerId="ADAL" clId="{F9170145-D56E-594E-81F4-045175B62120}" dt="2023-11-03T22:57:29.204" v="4396" actId="1076"/>
          <ac:cxnSpMkLst>
            <pc:docMk/>
            <pc:sldMk cId="4120059667" sldId="316"/>
            <ac:cxnSpMk id="26" creationId="{2F06DA25-3118-9F61-F929-A6CF34E7B4F4}"/>
          </ac:cxnSpMkLst>
        </pc:cxnChg>
        <pc:cxnChg chg="add mod">
          <ac:chgData name="Hezekiah Shanu" userId="ed839b9d-8a96-4270-aaf1-19377191f40a" providerId="ADAL" clId="{F9170145-D56E-594E-81F4-045175B62120}" dt="2023-11-03T22:57:29.204" v="4396" actId="1076"/>
          <ac:cxnSpMkLst>
            <pc:docMk/>
            <pc:sldMk cId="4120059667" sldId="316"/>
            <ac:cxnSpMk id="30" creationId="{08659C71-0179-152A-D73D-B34C8414B388}"/>
          </ac:cxnSpMkLst>
        </pc:cxnChg>
        <pc:cxnChg chg="add mod">
          <ac:chgData name="Hezekiah Shanu" userId="ed839b9d-8a96-4270-aaf1-19377191f40a" providerId="ADAL" clId="{F9170145-D56E-594E-81F4-045175B62120}" dt="2023-11-03T22:57:29.204" v="4396" actId="1076"/>
          <ac:cxnSpMkLst>
            <pc:docMk/>
            <pc:sldMk cId="4120059667" sldId="316"/>
            <ac:cxnSpMk id="31" creationId="{A23468AC-A5D8-9BAE-4A9C-22578E97F17C}"/>
          </ac:cxnSpMkLst>
        </pc:cxnChg>
        <pc:cxnChg chg="add del mod">
          <ac:chgData name="Hezekiah Shanu" userId="ed839b9d-8a96-4270-aaf1-19377191f40a" providerId="ADAL" clId="{F9170145-D56E-594E-81F4-045175B62120}" dt="2023-11-03T19:07:25.422" v="1487" actId="478"/>
          <ac:cxnSpMkLst>
            <pc:docMk/>
            <pc:sldMk cId="4120059667" sldId="316"/>
            <ac:cxnSpMk id="33" creationId="{B34D7CE0-EA30-A0E5-AB24-E8ACF9DEB168}"/>
          </ac:cxnSpMkLst>
        </pc:cxnChg>
        <pc:cxnChg chg="add mod">
          <ac:chgData name="Hezekiah Shanu" userId="ed839b9d-8a96-4270-aaf1-19377191f40a" providerId="ADAL" clId="{F9170145-D56E-594E-81F4-045175B62120}" dt="2023-11-03T22:57:29.204" v="4396" actId="1076"/>
          <ac:cxnSpMkLst>
            <pc:docMk/>
            <pc:sldMk cId="4120059667" sldId="316"/>
            <ac:cxnSpMk id="37" creationId="{9A511B57-F0A8-5628-6D39-7563515661F0}"/>
          </ac:cxnSpMkLst>
        </pc:cxnChg>
        <pc:cxnChg chg="add mod">
          <ac:chgData name="Hezekiah Shanu" userId="ed839b9d-8a96-4270-aaf1-19377191f40a" providerId="ADAL" clId="{F9170145-D56E-594E-81F4-045175B62120}" dt="2023-11-03T22:57:29.204" v="4396" actId="1076"/>
          <ac:cxnSpMkLst>
            <pc:docMk/>
            <pc:sldMk cId="4120059667" sldId="316"/>
            <ac:cxnSpMk id="41" creationId="{42FDB1B9-E24E-D1D9-FF96-507870D00A1E}"/>
          </ac:cxnSpMkLst>
        </pc:cxnChg>
      </pc:sldChg>
      <pc:sldChg chg="addSp delSp modSp add mod ord setBg">
        <pc:chgData name="Hezekiah Shanu" userId="ed839b9d-8a96-4270-aaf1-19377191f40a" providerId="ADAL" clId="{F9170145-D56E-594E-81F4-045175B62120}" dt="2023-11-03T22:31:08.653" v="4071" actId="14100"/>
        <pc:sldMkLst>
          <pc:docMk/>
          <pc:sldMk cId="2561796005" sldId="323"/>
        </pc:sldMkLst>
        <pc:spChg chg="add del mod">
          <ac:chgData name="Hezekiah Shanu" userId="ed839b9d-8a96-4270-aaf1-19377191f40a" providerId="ADAL" clId="{F9170145-D56E-594E-81F4-045175B62120}" dt="2023-11-03T21:41:35.410" v="3144" actId="478"/>
          <ac:spMkLst>
            <pc:docMk/>
            <pc:sldMk cId="2561796005" sldId="323"/>
            <ac:spMk id="2" creationId="{37C1DC3D-BC34-8B69-F7ED-C8AED590B60F}"/>
          </ac:spMkLst>
        </pc:spChg>
        <pc:spChg chg="del">
          <ac:chgData name="Hezekiah Shanu" userId="ed839b9d-8a96-4270-aaf1-19377191f40a" providerId="ADAL" clId="{F9170145-D56E-594E-81F4-045175B62120}" dt="2023-11-03T19:43:03.009" v="2026" actId="21"/>
          <ac:spMkLst>
            <pc:docMk/>
            <pc:sldMk cId="2561796005" sldId="323"/>
            <ac:spMk id="3" creationId="{132A758B-56BE-CC1D-B49B-5EDA89003525}"/>
          </ac:spMkLst>
        </pc:spChg>
        <pc:spChg chg="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4" creationId="{288CBDFA-068A-C35F-200C-7444053BDAB5}"/>
          </ac:spMkLst>
        </pc:spChg>
        <pc:spChg chg="mod">
          <ac:chgData name="Hezekiah Shanu" userId="ed839b9d-8a96-4270-aaf1-19377191f40a" providerId="ADAL" clId="{F9170145-D56E-594E-81F4-045175B62120}" dt="2023-11-03T22:22:42.690" v="3979" actId="20577"/>
          <ac:spMkLst>
            <pc:docMk/>
            <pc:sldMk cId="2561796005" sldId="323"/>
            <ac:spMk id="7" creationId="{00000000-0000-0000-0000-000000000000}"/>
          </ac:spMkLst>
        </pc:spChg>
        <pc:spChg chg="del mod">
          <ac:chgData name="Hezekiah Shanu" userId="ed839b9d-8a96-4270-aaf1-19377191f40a" providerId="ADAL" clId="{F9170145-D56E-594E-81F4-045175B62120}" dt="2023-11-03T21:41:37.444" v="3145" actId="478"/>
          <ac:spMkLst>
            <pc:docMk/>
            <pc:sldMk cId="2561796005" sldId="323"/>
            <ac:spMk id="9" creationId="{262ADEB1-6750-089F-3A00-46AFE4D5549F}"/>
          </ac:spMkLst>
        </pc:spChg>
        <pc:spChg chg="del mod">
          <ac:chgData name="Hezekiah Shanu" userId="ed839b9d-8a96-4270-aaf1-19377191f40a" providerId="ADAL" clId="{F9170145-D56E-594E-81F4-045175B62120}" dt="2023-11-03T21:37:45.675" v="3018" actId="478"/>
          <ac:spMkLst>
            <pc:docMk/>
            <pc:sldMk cId="2561796005" sldId="323"/>
            <ac:spMk id="10" creationId="{03008745-9D3F-AE92-0AB9-14E79DDEA08D}"/>
          </ac:spMkLst>
        </pc:spChg>
        <pc:spChg chg="del mod">
          <ac:chgData name="Hezekiah Shanu" userId="ed839b9d-8a96-4270-aaf1-19377191f40a" providerId="ADAL" clId="{F9170145-D56E-594E-81F4-045175B62120}" dt="2023-11-03T19:46:39.446" v="2144" actId="478"/>
          <ac:spMkLst>
            <pc:docMk/>
            <pc:sldMk cId="2561796005" sldId="323"/>
            <ac:spMk id="11" creationId="{93E4298B-9D52-CF67-34CA-C7A38FEA4CB1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2" creationId="{9133F9AD-58D0-CCF9-5A58-EA759F6608F5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3" creationId="{532BFC8D-23F5-A4F0-540C-C78512001D0A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4" creationId="{1654FD69-8459-CA04-9692-0ED2D3BB7C50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6" creationId="{3C54F82B-3363-EFEB-F14B-923FD4B8A7D1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7" creationId="{8B8FD88C-7A7F-C974-F18D-24EBAC5A76C0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19" creationId="{0E23EC17-F24C-2F45-353B-3BCAE9E6EAF3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20" creationId="{4E05FE25-B3BE-805A-82BE-51B554734573}"/>
          </ac:spMkLst>
        </pc:spChg>
        <pc:spChg chg="del">
          <ac:chgData name="Hezekiah Shanu" userId="ed839b9d-8a96-4270-aaf1-19377191f40a" providerId="ADAL" clId="{F9170145-D56E-594E-81F4-045175B62120}" dt="2023-11-03T19:43:01.162" v="2025" actId="21"/>
          <ac:spMkLst>
            <pc:docMk/>
            <pc:sldMk cId="2561796005" sldId="323"/>
            <ac:spMk id="21" creationId="{B125970B-0CC0-A630-6E74-963AFB224216}"/>
          </ac:spMkLst>
        </pc:spChg>
        <pc:spChg chg="add del mod">
          <ac:chgData name="Hezekiah Shanu" userId="ed839b9d-8a96-4270-aaf1-19377191f40a" providerId="ADAL" clId="{F9170145-D56E-594E-81F4-045175B62120}" dt="2023-11-03T21:37:45.675" v="3018" actId="478"/>
          <ac:spMkLst>
            <pc:docMk/>
            <pc:sldMk cId="2561796005" sldId="323"/>
            <ac:spMk id="26" creationId="{780B6C55-C438-99EA-DA15-C181BA758A30}"/>
          </ac:spMkLst>
        </pc:spChg>
        <pc:spChg chg="add del mod">
          <ac:chgData name="Hezekiah Shanu" userId="ed839b9d-8a96-4270-aaf1-19377191f40a" providerId="ADAL" clId="{F9170145-D56E-594E-81F4-045175B62120}" dt="2023-11-03T21:37:45.675" v="3018" actId="478"/>
          <ac:spMkLst>
            <pc:docMk/>
            <pc:sldMk cId="2561796005" sldId="323"/>
            <ac:spMk id="27" creationId="{41B63CB3-CC3F-E6F5-0BC1-07C5821903FC}"/>
          </ac:spMkLst>
        </pc:spChg>
        <pc:spChg chg="add del">
          <ac:chgData name="Hezekiah Shanu" userId="ed839b9d-8a96-4270-aaf1-19377191f40a" providerId="ADAL" clId="{F9170145-D56E-594E-81F4-045175B62120}" dt="2023-11-03T19:47:09.527" v="2147" actId="22"/>
          <ac:spMkLst>
            <pc:docMk/>
            <pc:sldMk cId="2561796005" sldId="323"/>
            <ac:spMk id="31" creationId="{37D7CC88-319C-65B1-3C8F-799F98662876}"/>
          </ac:spMkLst>
        </pc:spChg>
        <pc:spChg chg="add del mod">
          <ac:chgData name="Hezekiah Shanu" userId="ed839b9d-8a96-4270-aaf1-19377191f40a" providerId="ADAL" clId="{F9170145-D56E-594E-81F4-045175B62120}" dt="2023-11-03T21:42:40.257" v="3204" actId="478"/>
          <ac:spMkLst>
            <pc:docMk/>
            <pc:sldMk cId="2561796005" sldId="323"/>
            <ac:spMk id="32" creationId="{482212E3-E25B-D332-CCC8-B6A4D5DCB1EB}"/>
          </ac:spMkLst>
        </pc:spChg>
        <pc:spChg chg="add del mod">
          <ac:chgData name="Hezekiah Shanu" userId="ed839b9d-8a96-4270-aaf1-19377191f40a" providerId="ADAL" clId="{F9170145-D56E-594E-81F4-045175B62120}" dt="2023-11-03T21:37:45.675" v="3018" actId="478"/>
          <ac:spMkLst>
            <pc:docMk/>
            <pc:sldMk cId="2561796005" sldId="323"/>
            <ac:spMk id="33" creationId="{75567545-C3BC-4FC0-C741-D4F0046C7D33}"/>
          </ac:spMkLst>
        </pc:spChg>
        <pc:spChg chg="add del mod">
          <ac:chgData name="Hezekiah Shanu" userId="ed839b9d-8a96-4270-aaf1-19377191f40a" providerId="ADAL" clId="{F9170145-D56E-594E-81F4-045175B62120}" dt="2023-11-03T19:52:01.419" v="2214" actId="478"/>
          <ac:spMkLst>
            <pc:docMk/>
            <pc:sldMk cId="2561796005" sldId="323"/>
            <ac:spMk id="34" creationId="{11355B1C-BDB9-A205-6E92-D9202699DEFC}"/>
          </ac:spMkLst>
        </pc:spChg>
        <pc:spChg chg="add mod">
          <ac:chgData name="Hezekiah Shanu" userId="ed839b9d-8a96-4270-aaf1-19377191f40a" providerId="ADAL" clId="{F9170145-D56E-594E-81F4-045175B62120}" dt="2023-11-03T22:31:08.653" v="4071" actId="14100"/>
          <ac:spMkLst>
            <pc:docMk/>
            <pc:sldMk cId="2561796005" sldId="323"/>
            <ac:spMk id="35" creationId="{DA574D93-523D-C838-4F30-D8224DDB3D7F}"/>
          </ac:spMkLst>
        </pc:spChg>
        <pc:spChg chg="add del mod">
          <ac:chgData name="Hezekiah Shanu" userId="ed839b9d-8a96-4270-aaf1-19377191f40a" providerId="ADAL" clId="{F9170145-D56E-594E-81F4-045175B62120}" dt="2023-11-03T21:02:35.558" v="2807"/>
          <ac:spMkLst>
            <pc:docMk/>
            <pc:sldMk cId="2561796005" sldId="323"/>
            <ac:spMk id="36" creationId="{E26EDEFD-3363-7F4C-ADAC-B6108A3EB66F}"/>
          </ac:spMkLst>
        </pc:spChg>
        <pc:spChg chg="add del mod">
          <ac:chgData name="Hezekiah Shanu" userId="ed839b9d-8a96-4270-aaf1-19377191f40a" providerId="ADAL" clId="{F9170145-D56E-594E-81F4-045175B62120}" dt="2023-11-03T22:13:53.950" v="3665" actId="478"/>
          <ac:spMkLst>
            <pc:docMk/>
            <pc:sldMk cId="2561796005" sldId="323"/>
            <ac:spMk id="41" creationId="{0510362E-FB7F-EE53-89A6-B461903E009C}"/>
          </ac:spMkLst>
        </pc:spChg>
        <pc:spChg chg="add del mod">
          <ac:chgData name="Hezekiah Shanu" userId="ed839b9d-8a96-4270-aaf1-19377191f40a" providerId="ADAL" clId="{F9170145-D56E-594E-81F4-045175B62120}" dt="2023-11-03T22:18:11.083" v="3788" actId="478"/>
          <ac:spMkLst>
            <pc:docMk/>
            <pc:sldMk cId="2561796005" sldId="323"/>
            <ac:spMk id="42" creationId="{51D09C17-F6C5-CE8B-B94B-F1705CAF1068}"/>
          </ac:spMkLst>
        </pc:spChg>
        <pc:spChg chg="add del mod">
          <ac:chgData name="Hezekiah Shanu" userId="ed839b9d-8a96-4270-aaf1-19377191f40a" providerId="ADAL" clId="{F9170145-D56E-594E-81F4-045175B62120}" dt="2023-11-03T21:43:19.738" v="3222"/>
          <ac:spMkLst>
            <pc:docMk/>
            <pc:sldMk cId="2561796005" sldId="323"/>
            <ac:spMk id="43" creationId="{3755C6AF-737E-D482-972B-46C5236E0285}"/>
          </ac:spMkLst>
        </pc:spChg>
        <pc:spChg chg="add 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44" creationId="{C179A254-904C-6C63-BC91-24FEE8B3ACF8}"/>
          </ac:spMkLst>
        </pc:spChg>
        <pc:spChg chg="add del mod">
          <ac:chgData name="Hezekiah Shanu" userId="ed839b9d-8a96-4270-aaf1-19377191f40a" providerId="ADAL" clId="{F9170145-D56E-594E-81F4-045175B62120}" dt="2023-11-03T22:13:56.341" v="3666" actId="478"/>
          <ac:spMkLst>
            <pc:docMk/>
            <pc:sldMk cId="2561796005" sldId="323"/>
            <ac:spMk id="45" creationId="{41EB964E-8C89-78F3-D5C4-9E652DEE2A13}"/>
          </ac:spMkLst>
        </pc:spChg>
        <pc:spChg chg="add del mod">
          <ac:chgData name="Hezekiah Shanu" userId="ed839b9d-8a96-4270-aaf1-19377191f40a" providerId="ADAL" clId="{F9170145-D56E-594E-81F4-045175B62120}" dt="2023-11-03T22:18:11.083" v="3788" actId="478"/>
          <ac:spMkLst>
            <pc:docMk/>
            <pc:sldMk cId="2561796005" sldId="323"/>
            <ac:spMk id="48" creationId="{60DF988D-F6D2-8BF9-5CFE-0C45EC773751}"/>
          </ac:spMkLst>
        </pc:spChg>
        <pc:spChg chg="add del mod">
          <ac:chgData name="Hezekiah Shanu" userId="ed839b9d-8a96-4270-aaf1-19377191f40a" providerId="ADAL" clId="{F9170145-D56E-594E-81F4-045175B62120}" dt="2023-11-03T21:50:16.505" v="3363" actId="478"/>
          <ac:spMkLst>
            <pc:docMk/>
            <pc:sldMk cId="2561796005" sldId="323"/>
            <ac:spMk id="49" creationId="{2F8D2422-E80E-E955-7791-CE0CCC6E8360}"/>
          </ac:spMkLst>
        </pc:spChg>
        <pc:spChg chg="add del mod">
          <ac:chgData name="Hezekiah Shanu" userId="ed839b9d-8a96-4270-aaf1-19377191f40a" providerId="ADAL" clId="{F9170145-D56E-594E-81F4-045175B62120}" dt="2023-11-03T22:14:01.731" v="3667" actId="478"/>
          <ac:spMkLst>
            <pc:docMk/>
            <pc:sldMk cId="2561796005" sldId="323"/>
            <ac:spMk id="50" creationId="{C4A17B58-FECC-892A-BA78-2C3E694612F5}"/>
          </ac:spMkLst>
        </pc:spChg>
        <pc:spChg chg="add del mod">
          <ac:chgData name="Hezekiah Shanu" userId="ed839b9d-8a96-4270-aaf1-19377191f40a" providerId="ADAL" clId="{F9170145-D56E-594E-81F4-045175B62120}" dt="2023-11-03T22:14:03.559" v="3668" actId="478"/>
          <ac:spMkLst>
            <pc:docMk/>
            <pc:sldMk cId="2561796005" sldId="323"/>
            <ac:spMk id="51" creationId="{4A566C36-AE57-5BC0-468D-9979A2046CFE}"/>
          </ac:spMkLst>
        </pc:spChg>
        <pc:spChg chg="add del mod">
          <ac:chgData name="Hezekiah Shanu" userId="ed839b9d-8a96-4270-aaf1-19377191f40a" providerId="ADAL" clId="{F9170145-D56E-594E-81F4-045175B62120}" dt="2023-11-03T22:18:06.187" v="3787" actId="478"/>
          <ac:spMkLst>
            <pc:docMk/>
            <pc:sldMk cId="2561796005" sldId="323"/>
            <ac:spMk id="52" creationId="{072BA805-DB77-4211-C49F-7D2ACD5B75BE}"/>
          </ac:spMkLst>
        </pc:spChg>
        <pc:spChg chg="add del mod">
          <ac:chgData name="Hezekiah Shanu" userId="ed839b9d-8a96-4270-aaf1-19377191f40a" providerId="ADAL" clId="{F9170145-D56E-594E-81F4-045175B62120}" dt="2023-11-03T22:18:06.187" v="3787" actId="478"/>
          <ac:spMkLst>
            <pc:docMk/>
            <pc:sldMk cId="2561796005" sldId="323"/>
            <ac:spMk id="53" creationId="{3ACD7321-CA05-3D7B-4B48-6740207AAE38}"/>
          </ac:spMkLst>
        </pc:spChg>
        <pc:spChg chg="add del mod">
          <ac:chgData name="Hezekiah Shanu" userId="ed839b9d-8a96-4270-aaf1-19377191f40a" providerId="ADAL" clId="{F9170145-D56E-594E-81F4-045175B62120}" dt="2023-11-03T22:03:01.701" v="3535"/>
          <ac:spMkLst>
            <pc:docMk/>
            <pc:sldMk cId="2561796005" sldId="323"/>
            <ac:spMk id="56" creationId="{435D787D-9302-5555-D421-3AC1F2A5C9EA}"/>
          </ac:spMkLst>
        </pc:spChg>
        <pc:spChg chg="add 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57" creationId="{14FACBE6-B93F-8B86-561C-6FAAECD6E976}"/>
          </ac:spMkLst>
        </pc:spChg>
        <pc:spChg chg="add del mod">
          <ac:chgData name="Hezekiah Shanu" userId="ed839b9d-8a96-4270-aaf1-19377191f40a" providerId="ADAL" clId="{F9170145-D56E-594E-81F4-045175B62120}" dt="2023-11-03T22:15:20.353" v="3727"/>
          <ac:spMkLst>
            <pc:docMk/>
            <pc:sldMk cId="2561796005" sldId="323"/>
            <ac:spMk id="58" creationId="{AC9A4272-7C46-9DDD-0F95-2386B266557C}"/>
          </ac:spMkLst>
        </pc:spChg>
        <pc:spChg chg="add del mod">
          <ac:chgData name="Hezekiah Shanu" userId="ed839b9d-8a96-4270-aaf1-19377191f40a" providerId="ADAL" clId="{F9170145-D56E-594E-81F4-045175B62120}" dt="2023-11-03T22:18:06.187" v="3787" actId="478"/>
          <ac:spMkLst>
            <pc:docMk/>
            <pc:sldMk cId="2561796005" sldId="323"/>
            <ac:spMk id="59" creationId="{B8A30266-9A78-A59B-6C05-81736FE4C215}"/>
          </ac:spMkLst>
        </pc:spChg>
        <pc:spChg chg="add del">
          <ac:chgData name="Hezekiah Shanu" userId="ed839b9d-8a96-4270-aaf1-19377191f40a" providerId="ADAL" clId="{F9170145-D56E-594E-81F4-045175B62120}" dt="2023-11-03T22:14:11.131" v="3670" actId="22"/>
          <ac:spMkLst>
            <pc:docMk/>
            <pc:sldMk cId="2561796005" sldId="323"/>
            <ac:spMk id="61" creationId="{75042C43-F4EA-C0FF-018F-07244E9C780E}"/>
          </ac:spMkLst>
        </pc:spChg>
        <pc:spChg chg="add 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62" creationId="{4C02E687-F776-605F-4350-015A43701389}"/>
          </ac:spMkLst>
        </pc:spChg>
        <pc:spChg chg="add 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63" creationId="{41648669-C63A-EF14-96C8-44ED821D314A}"/>
          </ac:spMkLst>
        </pc:spChg>
        <pc:spChg chg="add mod">
          <ac:chgData name="Hezekiah Shanu" userId="ed839b9d-8a96-4270-aaf1-19377191f40a" providerId="ADAL" clId="{F9170145-D56E-594E-81F4-045175B62120}" dt="2023-11-03T22:29:24.711" v="4058" actId="1076"/>
          <ac:spMkLst>
            <pc:docMk/>
            <pc:sldMk cId="2561796005" sldId="323"/>
            <ac:spMk id="64" creationId="{8628D275-232A-AFA1-1E71-0CED5709C98A}"/>
          </ac:spMkLst>
        </pc:spChg>
        <pc:spChg chg="add del mod">
          <ac:chgData name="Hezekiah Shanu" userId="ed839b9d-8a96-4270-aaf1-19377191f40a" providerId="ADAL" clId="{F9170145-D56E-594E-81F4-045175B62120}" dt="2023-11-03T22:20:27.507" v="3872" actId="478"/>
          <ac:spMkLst>
            <pc:docMk/>
            <pc:sldMk cId="2561796005" sldId="323"/>
            <ac:spMk id="65" creationId="{653D993B-7B7E-1002-A6EA-1C94D33C249C}"/>
          </ac:spMkLst>
        </pc:spChg>
        <pc:spChg chg="add del mod">
          <ac:chgData name="Hezekiah Shanu" userId="ed839b9d-8a96-4270-aaf1-19377191f40a" providerId="ADAL" clId="{F9170145-D56E-594E-81F4-045175B62120}" dt="2023-11-03T22:21:32.450" v="3917" actId="478"/>
          <ac:spMkLst>
            <pc:docMk/>
            <pc:sldMk cId="2561796005" sldId="323"/>
            <ac:spMk id="66" creationId="{01F591F8-9BAA-E0CB-950A-F6E9A73B86A6}"/>
          </ac:spMkLst>
        </pc:spChg>
        <pc:spChg chg="add mod">
          <ac:chgData name="Hezekiah Shanu" userId="ed839b9d-8a96-4270-aaf1-19377191f40a" providerId="ADAL" clId="{F9170145-D56E-594E-81F4-045175B62120}" dt="2023-11-03T22:30:35.258" v="4066" actId="207"/>
          <ac:spMkLst>
            <pc:docMk/>
            <pc:sldMk cId="2561796005" sldId="323"/>
            <ac:spMk id="67" creationId="{A2D2FE78-6B6B-B269-FEDD-64305BACB2BE}"/>
          </ac:spMkLst>
        </pc:spChg>
        <pc:spChg chg="add del mod">
          <ac:chgData name="Hezekiah Shanu" userId="ed839b9d-8a96-4270-aaf1-19377191f40a" providerId="ADAL" clId="{F9170145-D56E-594E-81F4-045175B62120}" dt="2023-11-03T22:29:30.425" v="4061"/>
          <ac:spMkLst>
            <pc:docMk/>
            <pc:sldMk cId="2561796005" sldId="323"/>
            <ac:spMk id="75" creationId="{5EEA724C-F0D3-ACC4-0AB3-A5802815A4A1}"/>
          </ac:spMkLst>
        </pc:spChg>
        <pc:spChg chg="add del mod">
          <ac:chgData name="Hezekiah Shanu" userId="ed839b9d-8a96-4270-aaf1-19377191f40a" providerId="ADAL" clId="{F9170145-D56E-594E-81F4-045175B62120}" dt="2023-11-03T22:30:37.008" v="4067" actId="478"/>
          <ac:spMkLst>
            <pc:docMk/>
            <pc:sldMk cId="2561796005" sldId="323"/>
            <ac:spMk id="76" creationId="{CE00A89D-B2B3-1F20-47D4-6F815C76475A}"/>
          </ac:spMkLst>
        </pc:spChg>
        <pc:cxnChg chg="add del mod">
          <ac:chgData name="Hezekiah Shanu" userId="ed839b9d-8a96-4270-aaf1-19377191f40a" providerId="ADAL" clId="{F9170145-D56E-594E-81F4-045175B62120}" dt="2023-11-03T22:29:24.711" v="4058" actId="1076"/>
          <ac:cxnSpMkLst>
            <pc:docMk/>
            <pc:sldMk cId="2561796005" sldId="323"/>
            <ac:cxnSpMk id="6" creationId="{FC6E5E72-E535-554E-BAAD-3D1097959BCB}"/>
          </ac:cxnSpMkLst>
        </pc:cxnChg>
        <pc:cxnChg chg="add del mod">
          <ac:chgData name="Hezekiah Shanu" userId="ed839b9d-8a96-4270-aaf1-19377191f40a" providerId="ADAL" clId="{F9170145-D56E-594E-81F4-045175B62120}" dt="2023-11-03T22:29:24.711" v="4058" actId="1076"/>
          <ac:cxnSpMkLst>
            <pc:docMk/>
            <pc:sldMk cId="2561796005" sldId="323"/>
            <ac:cxnSpMk id="8" creationId="{14B10812-55C0-82FE-AE3B-98D6D0DAFB69}"/>
          </ac:cxnSpMkLst>
        </pc:cxnChg>
        <pc:cxnChg chg="add del mod">
          <ac:chgData name="Hezekiah Shanu" userId="ed839b9d-8a96-4270-aaf1-19377191f40a" providerId="ADAL" clId="{F9170145-D56E-594E-81F4-045175B62120}" dt="2023-11-03T21:37:45.675" v="3018" actId="478"/>
          <ac:cxnSpMkLst>
            <pc:docMk/>
            <pc:sldMk cId="2561796005" sldId="323"/>
            <ac:cxnSpMk id="28" creationId="{6F9D6153-1036-598E-5DD2-BAC6F49AB677}"/>
          </ac:cxnSpMkLst>
        </pc:cxnChg>
        <pc:cxnChg chg="add del mod">
          <ac:chgData name="Hezekiah Shanu" userId="ed839b9d-8a96-4270-aaf1-19377191f40a" providerId="ADAL" clId="{F9170145-D56E-594E-81F4-045175B62120}" dt="2023-11-03T21:37:45.675" v="3018" actId="478"/>
          <ac:cxnSpMkLst>
            <pc:docMk/>
            <pc:sldMk cId="2561796005" sldId="323"/>
            <ac:cxnSpMk id="29" creationId="{5F82F01E-29E8-7BB1-0673-455A8DE96FE1}"/>
          </ac:cxnSpMkLst>
        </pc:cxnChg>
        <pc:cxnChg chg="add del mod">
          <ac:chgData name="Hezekiah Shanu" userId="ed839b9d-8a96-4270-aaf1-19377191f40a" providerId="ADAL" clId="{F9170145-D56E-594E-81F4-045175B62120}" dt="2023-11-03T21:44:51.583" v="3268" actId="478"/>
          <ac:cxnSpMkLst>
            <pc:docMk/>
            <pc:sldMk cId="2561796005" sldId="323"/>
            <ac:cxnSpMk id="37" creationId="{CDE05B1E-7461-E40C-FA38-48B5E1CDDEB7}"/>
          </ac:cxnSpMkLst>
        </pc:cxnChg>
        <pc:cxnChg chg="add del mod">
          <ac:chgData name="Hezekiah Shanu" userId="ed839b9d-8a96-4270-aaf1-19377191f40a" providerId="ADAL" clId="{F9170145-D56E-594E-81F4-045175B62120}" dt="2023-11-03T21:44:40.401" v="3253" actId="478"/>
          <ac:cxnSpMkLst>
            <pc:docMk/>
            <pc:sldMk cId="2561796005" sldId="323"/>
            <ac:cxnSpMk id="38" creationId="{56FF4EB1-CC6C-5D73-94D2-0B6000BDACC9}"/>
          </ac:cxnSpMkLst>
        </pc:cxnChg>
        <pc:cxnChg chg="add del mod">
          <ac:chgData name="Hezekiah Shanu" userId="ed839b9d-8a96-4270-aaf1-19377191f40a" providerId="ADAL" clId="{F9170145-D56E-594E-81F4-045175B62120}" dt="2023-11-03T21:44:48.661" v="3266" actId="478"/>
          <ac:cxnSpMkLst>
            <pc:docMk/>
            <pc:sldMk cId="2561796005" sldId="323"/>
            <ac:cxnSpMk id="39" creationId="{4B680613-B20E-2673-3431-A67A2347B43F}"/>
          </ac:cxnSpMkLst>
        </pc:cxnChg>
        <pc:cxnChg chg="add del mod">
          <ac:chgData name="Hezekiah Shanu" userId="ed839b9d-8a96-4270-aaf1-19377191f40a" providerId="ADAL" clId="{F9170145-D56E-594E-81F4-045175B62120}" dt="2023-11-03T21:44:50.157" v="3267" actId="478"/>
          <ac:cxnSpMkLst>
            <pc:docMk/>
            <pc:sldMk cId="2561796005" sldId="323"/>
            <ac:cxnSpMk id="40" creationId="{D8858C77-36AF-1F1E-1FC3-9E292D20EA22}"/>
          </ac:cxnSpMkLst>
        </pc:cxnChg>
        <pc:cxnChg chg="add del mod">
          <ac:chgData name="Hezekiah Shanu" userId="ed839b9d-8a96-4270-aaf1-19377191f40a" providerId="ADAL" clId="{F9170145-D56E-594E-81F4-045175B62120}" dt="2023-11-03T22:18:06.187" v="3787" actId="478"/>
          <ac:cxnSpMkLst>
            <pc:docMk/>
            <pc:sldMk cId="2561796005" sldId="323"/>
            <ac:cxnSpMk id="46" creationId="{6C8587BE-52F7-A2C2-A318-8EC7DA60A3CE}"/>
          </ac:cxnSpMkLst>
        </pc:cxnChg>
        <pc:cxnChg chg="add del mod">
          <ac:chgData name="Hezekiah Shanu" userId="ed839b9d-8a96-4270-aaf1-19377191f40a" providerId="ADAL" clId="{F9170145-D56E-594E-81F4-045175B62120}" dt="2023-11-03T22:18:06.187" v="3787" actId="478"/>
          <ac:cxnSpMkLst>
            <pc:docMk/>
            <pc:sldMk cId="2561796005" sldId="323"/>
            <ac:cxnSpMk id="47" creationId="{63AA04E5-F750-6537-3211-F5D112C3E3A7}"/>
          </ac:cxnSpMkLst>
        </pc:cxnChg>
        <pc:cxnChg chg="add del mod">
          <ac:chgData name="Hezekiah Shanu" userId="ed839b9d-8a96-4270-aaf1-19377191f40a" providerId="ADAL" clId="{F9170145-D56E-594E-81F4-045175B62120}" dt="2023-11-03T22:28:49.316" v="4051" actId="478"/>
          <ac:cxnSpMkLst>
            <pc:docMk/>
            <pc:sldMk cId="2561796005" sldId="323"/>
            <ac:cxnSpMk id="72" creationId="{E2561BFA-2D1A-6CC0-3263-EB81B8468FBC}"/>
          </ac:cxnSpMkLst>
        </pc:cxnChg>
      </pc:sldChg>
      <pc:sldChg chg="del">
        <pc:chgData name="Hezekiah Shanu" userId="ed839b9d-8a96-4270-aaf1-19377191f40a" providerId="ADAL" clId="{F9170145-D56E-594E-81F4-045175B62120}" dt="2023-11-03T20:47:20.944" v="2500" actId="2696"/>
        <pc:sldMkLst>
          <pc:docMk/>
          <pc:sldMk cId="482590656" sldId="324"/>
        </pc:sldMkLst>
      </pc:sldChg>
      <pc:sldChg chg="add del">
        <pc:chgData name="Hezekiah Shanu" userId="ed839b9d-8a96-4270-aaf1-19377191f40a" providerId="ADAL" clId="{F9170145-D56E-594E-81F4-045175B62120}" dt="2023-11-03T20:47:03.452" v="2499" actId="2696"/>
        <pc:sldMkLst>
          <pc:docMk/>
          <pc:sldMk cId="3937872038" sldId="325"/>
        </pc:sldMkLst>
      </pc:sldChg>
      <pc:sldChg chg="add del setBg">
        <pc:chgData name="Hezekiah Shanu" userId="ed839b9d-8a96-4270-aaf1-19377191f40a" providerId="ADAL" clId="{F9170145-D56E-594E-81F4-045175B62120}" dt="2023-11-03T20:08:22.695" v="2309" actId="2696"/>
        <pc:sldMkLst>
          <pc:docMk/>
          <pc:sldMk cId="3809383898" sldId="326"/>
        </pc:sldMkLst>
      </pc:sldChg>
      <pc:sldChg chg="addSp delSp modSp add del mod ord">
        <pc:chgData name="Hezekiah Shanu" userId="ed839b9d-8a96-4270-aaf1-19377191f40a" providerId="ADAL" clId="{F9170145-D56E-594E-81F4-045175B62120}" dt="2023-11-03T22:32:54.897" v="4086" actId="2696"/>
        <pc:sldMkLst>
          <pc:docMk/>
          <pc:sldMk cId="2974929438" sldId="328"/>
        </pc:sldMkLst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2" creationId="{37C1DC3D-BC34-8B69-F7ED-C8AED590B60F}"/>
          </ac:spMkLst>
        </pc:spChg>
        <pc:spChg chg="add mod">
          <ac:chgData name="Hezekiah Shanu" userId="ed839b9d-8a96-4270-aaf1-19377191f40a" providerId="ADAL" clId="{F9170145-D56E-594E-81F4-045175B62120}" dt="2023-11-03T20:55:23.296" v="2693" actId="1076"/>
          <ac:spMkLst>
            <pc:docMk/>
            <pc:sldMk cId="2974929438" sldId="328"/>
            <ac:spMk id="3" creationId="{E8F2C7FB-84A9-D66E-D3F0-AACDE24BD309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4" creationId="{288CBDFA-068A-C35F-200C-7444053BDAB5}"/>
          </ac:spMkLst>
        </pc:spChg>
        <pc:spChg chg="add del mod">
          <ac:chgData name="Hezekiah Shanu" userId="ed839b9d-8a96-4270-aaf1-19377191f40a" providerId="ADAL" clId="{F9170145-D56E-594E-81F4-045175B62120}" dt="2023-11-03T21:02:22.384" v="2803" actId="478"/>
          <ac:spMkLst>
            <pc:docMk/>
            <pc:sldMk cId="2974929438" sldId="328"/>
            <ac:spMk id="5" creationId="{5BE5C668-982A-2A14-018E-A5A68A8E8B34}"/>
          </ac:spMkLst>
        </pc:spChg>
        <pc:spChg chg="mod">
          <ac:chgData name="Hezekiah Shanu" userId="ed839b9d-8a96-4270-aaf1-19377191f40a" providerId="ADAL" clId="{F9170145-D56E-594E-81F4-045175B62120}" dt="2023-11-03T20:48:02.653" v="2502" actId="20577"/>
          <ac:spMkLst>
            <pc:docMk/>
            <pc:sldMk cId="2974929438" sldId="328"/>
            <ac:spMk id="7" creationId="{00000000-0000-0000-0000-000000000000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9" creationId="{262ADEB1-6750-089F-3A00-46AFE4D5549F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10" creationId="{03008745-9D3F-AE92-0AB9-14E79DDEA08D}"/>
          </ac:spMkLst>
        </pc:spChg>
        <pc:spChg chg="add del mod">
          <ac:chgData name="Hezekiah Shanu" userId="ed839b9d-8a96-4270-aaf1-19377191f40a" providerId="ADAL" clId="{F9170145-D56E-594E-81F4-045175B62120}" dt="2023-11-03T21:02:23.790" v="2804" actId="478"/>
          <ac:spMkLst>
            <pc:docMk/>
            <pc:sldMk cId="2974929438" sldId="328"/>
            <ac:spMk id="11" creationId="{3ECEB50C-DA7D-EA3F-F22F-70C40097DAC1}"/>
          </ac:spMkLst>
        </pc:spChg>
        <pc:spChg chg="add mod">
          <ac:chgData name="Hezekiah Shanu" userId="ed839b9d-8a96-4270-aaf1-19377191f40a" providerId="ADAL" clId="{F9170145-D56E-594E-81F4-045175B62120}" dt="2023-11-03T20:55:23.296" v="2693" actId="1076"/>
          <ac:spMkLst>
            <pc:docMk/>
            <pc:sldMk cId="2974929438" sldId="328"/>
            <ac:spMk id="12" creationId="{FE0A09D4-2294-E9B9-45BD-2CCCB4A37063}"/>
          </ac:spMkLst>
        </pc:spChg>
        <pc:spChg chg="add mod">
          <ac:chgData name="Hezekiah Shanu" userId="ed839b9d-8a96-4270-aaf1-19377191f40a" providerId="ADAL" clId="{F9170145-D56E-594E-81F4-045175B62120}" dt="2023-11-03T20:55:23.296" v="2693" actId="1076"/>
          <ac:spMkLst>
            <pc:docMk/>
            <pc:sldMk cId="2974929438" sldId="328"/>
            <ac:spMk id="13" creationId="{35A376A9-B4F9-A015-71CB-B93B0970CFFA}"/>
          </ac:spMkLst>
        </pc:spChg>
        <pc:spChg chg="add mod">
          <ac:chgData name="Hezekiah Shanu" userId="ed839b9d-8a96-4270-aaf1-19377191f40a" providerId="ADAL" clId="{F9170145-D56E-594E-81F4-045175B62120}" dt="2023-11-03T21:36:02.179" v="2972" actId="20577"/>
          <ac:spMkLst>
            <pc:docMk/>
            <pc:sldMk cId="2974929438" sldId="328"/>
            <ac:spMk id="14" creationId="{81FD8BC8-68D0-C0B3-6272-40CD22F385D2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26" creationId="{780B6C55-C438-99EA-DA15-C181BA758A30}"/>
          </ac:spMkLst>
        </pc:spChg>
        <pc:spChg chg="del">
          <ac:chgData name="Hezekiah Shanu" userId="ed839b9d-8a96-4270-aaf1-19377191f40a" providerId="ADAL" clId="{F9170145-D56E-594E-81F4-045175B62120}" dt="2023-11-03T20:48:17.682" v="2504" actId="478"/>
          <ac:spMkLst>
            <pc:docMk/>
            <pc:sldMk cId="2974929438" sldId="328"/>
            <ac:spMk id="27" creationId="{41B63CB3-CC3F-E6F5-0BC1-07C5821903FC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32" creationId="{482212E3-E25B-D332-CCC8-B6A4D5DCB1EB}"/>
          </ac:spMkLst>
        </pc:spChg>
        <pc:spChg chg="del">
          <ac:chgData name="Hezekiah Shanu" userId="ed839b9d-8a96-4270-aaf1-19377191f40a" providerId="ADAL" clId="{F9170145-D56E-594E-81F4-045175B62120}" dt="2023-11-03T20:48:15.552" v="2503" actId="478"/>
          <ac:spMkLst>
            <pc:docMk/>
            <pc:sldMk cId="2974929438" sldId="328"/>
            <ac:spMk id="33" creationId="{75567545-C3BC-4FC0-C741-D4F0046C7D33}"/>
          </ac:spMkLst>
        </pc:spChg>
        <pc:cxnChg chg="del">
          <ac:chgData name="Hezekiah Shanu" userId="ed839b9d-8a96-4270-aaf1-19377191f40a" providerId="ADAL" clId="{F9170145-D56E-594E-81F4-045175B62120}" dt="2023-11-03T20:48:15.552" v="2503" actId="478"/>
          <ac:cxnSpMkLst>
            <pc:docMk/>
            <pc:sldMk cId="2974929438" sldId="328"/>
            <ac:cxnSpMk id="6" creationId="{FC6E5E72-E535-554E-BAAD-3D1097959BCB}"/>
          </ac:cxnSpMkLst>
        </pc:cxnChg>
        <pc:cxnChg chg="del">
          <ac:chgData name="Hezekiah Shanu" userId="ed839b9d-8a96-4270-aaf1-19377191f40a" providerId="ADAL" clId="{F9170145-D56E-594E-81F4-045175B62120}" dt="2023-11-03T20:48:15.552" v="2503" actId="478"/>
          <ac:cxnSpMkLst>
            <pc:docMk/>
            <pc:sldMk cId="2974929438" sldId="328"/>
            <ac:cxnSpMk id="8" creationId="{14B10812-55C0-82FE-AE3B-98D6D0DAFB69}"/>
          </ac:cxnSpMkLst>
        </pc:cxnChg>
        <pc:cxnChg chg="del">
          <ac:chgData name="Hezekiah Shanu" userId="ed839b9d-8a96-4270-aaf1-19377191f40a" providerId="ADAL" clId="{F9170145-D56E-594E-81F4-045175B62120}" dt="2023-11-03T20:48:17.682" v="2504" actId="478"/>
          <ac:cxnSpMkLst>
            <pc:docMk/>
            <pc:sldMk cId="2974929438" sldId="328"/>
            <ac:cxnSpMk id="28" creationId="{6F9D6153-1036-598E-5DD2-BAC6F49AB677}"/>
          </ac:cxnSpMkLst>
        </pc:cxnChg>
        <pc:cxnChg chg="del">
          <ac:chgData name="Hezekiah Shanu" userId="ed839b9d-8a96-4270-aaf1-19377191f40a" providerId="ADAL" clId="{F9170145-D56E-594E-81F4-045175B62120}" dt="2023-11-03T20:48:15.552" v="2503" actId="478"/>
          <ac:cxnSpMkLst>
            <pc:docMk/>
            <pc:sldMk cId="2974929438" sldId="328"/>
            <ac:cxnSpMk id="29" creationId="{5F82F01E-29E8-7BB1-0673-455A8DE96FE1}"/>
          </ac:cxnSpMkLst>
        </pc:cxnChg>
      </pc:sldChg>
      <pc:sldChg chg="modSp mod">
        <pc:chgData name="Hezekiah Shanu" userId="ed839b9d-8a96-4270-aaf1-19377191f40a" providerId="ADAL" clId="{F9170145-D56E-594E-81F4-045175B62120}" dt="2023-11-03T23:06:59.674" v="4484" actId="20577"/>
        <pc:sldMkLst>
          <pc:docMk/>
          <pc:sldMk cId="3506535078" sldId="329"/>
        </pc:sldMkLst>
        <pc:spChg chg="mod">
          <ac:chgData name="Hezekiah Shanu" userId="ed839b9d-8a96-4270-aaf1-19377191f40a" providerId="ADAL" clId="{F9170145-D56E-594E-81F4-045175B62120}" dt="2023-11-03T23:06:59.674" v="4484" actId="20577"/>
          <ac:spMkLst>
            <pc:docMk/>
            <pc:sldMk cId="3506535078" sldId="329"/>
            <ac:spMk id="3" creationId="{9C59BB56-85A9-DCF7-7FCF-5CAF49EB8801}"/>
          </ac:spMkLst>
        </pc:spChg>
        <pc:spChg chg="mod">
          <ac:chgData name="Hezekiah Shanu" userId="ed839b9d-8a96-4270-aaf1-19377191f40a" providerId="ADAL" clId="{F9170145-D56E-594E-81F4-045175B62120}" dt="2023-11-03T23:06:56.764" v="4482" actId="1035"/>
          <ac:spMkLst>
            <pc:docMk/>
            <pc:sldMk cId="3506535078" sldId="329"/>
            <ac:spMk id="5" creationId="{F61F203C-D857-D4B0-5661-800AD0C5916D}"/>
          </ac:spMkLst>
        </pc:spChg>
        <pc:spChg chg="mod">
          <ac:chgData name="Hezekiah Shanu" userId="ed839b9d-8a96-4270-aaf1-19377191f40a" providerId="ADAL" clId="{F9170145-D56E-594E-81F4-045175B62120}" dt="2023-11-03T23:06:56.764" v="4482" actId="1035"/>
          <ac:spMkLst>
            <pc:docMk/>
            <pc:sldMk cId="3506535078" sldId="329"/>
            <ac:spMk id="6" creationId="{1057316B-603A-2854-D333-950EE54F660A}"/>
          </ac:spMkLst>
        </pc:spChg>
        <pc:spChg chg="mod">
          <ac:chgData name="Hezekiah Shanu" userId="ed839b9d-8a96-4270-aaf1-19377191f40a" providerId="ADAL" clId="{F9170145-D56E-594E-81F4-045175B62120}" dt="2023-11-03T23:06:56.764" v="4482" actId="1035"/>
          <ac:spMkLst>
            <pc:docMk/>
            <pc:sldMk cId="3506535078" sldId="329"/>
            <ac:spMk id="7" creationId="{FE83CC25-5B94-4644-FA5D-6BBB2E9128F7}"/>
          </ac:spMkLst>
        </pc:spChg>
        <pc:spChg chg="mod">
          <ac:chgData name="Hezekiah Shanu" userId="ed839b9d-8a96-4270-aaf1-19377191f40a" providerId="ADAL" clId="{F9170145-D56E-594E-81F4-045175B62120}" dt="2023-11-03T23:06:56.764" v="4482" actId="1035"/>
          <ac:spMkLst>
            <pc:docMk/>
            <pc:sldMk cId="3506535078" sldId="329"/>
            <ac:spMk id="16" creationId="{5A54F6E6-3A8A-E2C5-054A-10ACE427BAFF}"/>
          </ac:spMkLst>
        </pc:spChg>
        <pc:picChg chg="mod">
          <ac:chgData name="Hezekiah Shanu" userId="ed839b9d-8a96-4270-aaf1-19377191f40a" providerId="ADAL" clId="{F9170145-D56E-594E-81F4-045175B62120}" dt="2023-11-03T23:06:56.764" v="4482" actId="1035"/>
          <ac:picMkLst>
            <pc:docMk/>
            <pc:sldMk cId="3506535078" sldId="329"/>
            <ac:picMk id="18" creationId="{920EE432-FD0C-E647-1655-F6B5FFFA9176}"/>
          </ac:picMkLst>
        </pc:picChg>
        <pc:picChg chg="mod">
          <ac:chgData name="Hezekiah Shanu" userId="ed839b9d-8a96-4270-aaf1-19377191f40a" providerId="ADAL" clId="{F9170145-D56E-594E-81F4-045175B62120}" dt="2023-11-03T23:06:56.764" v="4482" actId="1035"/>
          <ac:picMkLst>
            <pc:docMk/>
            <pc:sldMk cId="3506535078" sldId="329"/>
            <ac:picMk id="1028" creationId="{12D645D0-C352-B6F2-FB3A-9465BE735E42}"/>
          </ac:picMkLst>
        </pc:picChg>
        <pc:picChg chg="mod">
          <ac:chgData name="Hezekiah Shanu" userId="ed839b9d-8a96-4270-aaf1-19377191f40a" providerId="ADAL" clId="{F9170145-D56E-594E-81F4-045175B62120}" dt="2023-11-03T23:06:56.764" v="4482" actId="1035"/>
          <ac:picMkLst>
            <pc:docMk/>
            <pc:sldMk cId="3506535078" sldId="329"/>
            <ac:picMk id="1030" creationId="{419529A6-8127-24D9-CF5B-4FED59A17F75}"/>
          </ac:picMkLst>
        </pc:picChg>
        <pc:picChg chg="mod">
          <ac:chgData name="Hezekiah Shanu" userId="ed839b9d-8a96-4270-aaf1-19377191f40a" providerId="ADAL" clId="{F9170145-D56E-594E-81F4-045175B62120}" dt="2023-11-03T23:06:56.764" v="4482" actId="1035"/>
          <ac:picMkLst>
            <pc:docMk/>
            <pc:sldMk cId="3506535078" sldId="329"/>
            <ac:picMk id="1032" creationId="{1F5F69C1-1AC5-D8D6-650F-6C0E9905035D}"/>
          </ac:picMkLst>
        </pc:picChg>
      </pc:sldChg>
      <pc:sldChg chg="modSp mod">
        <pc:chgData name="Hezekiah Shanu" userId="ed839b9d-8a96-4270-aaf1-19377191f40a" providerId="ADAL" clId="{F9170145-D56E-594E-81F4-045175B62120}" dt="2023-11-04T00:41:52.575" v="4627" actId="1035"/>
        <pc:sldMkLst>
          <pc:docMk/>
          <pc:sldMk cId="766144922" sldId="330"/>
        </pc:sldMkLst>
        <pc:picChg chg="mod">
          <ac:chgData name="Hezekiah Shanu" userId="ed839b9d-8a96-4270-aaf1-19377191f40a" providerId="ADAL" clId="{F9170145-D56E-594E-81F4-045175B62120}" dt="2023-11-04T00:41:52.575" v="4627" actId="1035"/>
          <ac:picMkLst>
            <pc:docMk/>
            <pc:sldMk cId="766144922" sldId="330"/>
            <ac:picMk id="8" creationId="{8CFC4501-BF7B-DB49-EDC1-4FED4E5EF0CC}"/>
          </ac:picMkLst>
        </pc:picChg>
      </pc:sldChg>
      <pc:sldChg chg="modSp mod">
        <pc:chgData name="Hezekiah Shanu" userId="ed839b9d-8a96-4270-aaf1-19377191f40a" providerId="ADAL" clId="{F9170145-D56E-594E-81F4-045175B62120}" dt="2023-11-04T00:42:11.285" v="4641" actId="20577"/>
        <pc:sldMkLst>
          <pc:docMk/>
          <pc:sldMk cId="713159989" sldId="332"/>
        </pc:sldMkLst>
        <pc:spChg chg="mod">
          <ac:chgData name="Hezekiah Shanu" userId="ed839b9d-8a96-4270-aaf1-19377191f40a" providerId="ADAL" clId="{F9170145-D56E-594E-81F4-045175B62120}" dt="2023-11-03T22:38:59.614" v="4200" actId="20577"/>
          <ac:spMkLst>
            <pc:docMk/>
            <pc:sldMk cId="713159989" sldId="332"/>
            <ac:spMk id="4" creationId="{D4808A83-371A-6578-BB7C-BAD8373768A1}"/>
          </ac:spMkLst>
        </pc:spChg>
        <pc:spChg chg="mod">
          <ac:chgData name="Hezekiah Shanu" userId="ed839b9d-8a96-4270-aaf1-19377191f40a" providerId="ADAL" clId="{F9170145-D56E-594E-81F4-045175B62120}" dt="2023-11-04T00:42:11.285" v="4641" actId="20577"/>
          <ac:spMkLst>
            <pc:docMk/>
            <pc:sldMk cId="713159989" sldId="332"/>
            <ac:spMk id="6" creationId="{9A8E8E1E-A578-6B17-112D-C16042E29879}"/>
          </ac:spMkLst>
        </pc:spChg>
        <pc:spChg chg="mod">
          <ac:chgData name="Hezekiah Shanu" userId="ed839b9d-8a96-4270-aaf1-19377191f40a" providerId="ADAL" clId="{F9170145-D56E-594E-81F4-045175B62120}" dt="2023-11-03T22:39:06.335" v="4201" actId="1076"/>
          <ac:spMkLst>
            <pc:docMk/>
            <pc:sldMk cId="713159989" sldId="332"/>
            <ac:spMk id="11" creationId="{1AE601B9-9713-6291-72FD-768724CA1FD1}"/>
          </ac:spMkLst>
        </pc:spChg>
      </pc:sldChg>
      <pc:sldChg chg="addSp delSp modSp add mod ord">
        <pc:chgData name="Hezekiah Shanu" userId="ed839b9d-8a96-4270-aaf1-19377191f40a" providerId="ADAL" clId="{F9170145-D56E-594E-81F4-045175B62120}" dt="2023-11-04T00:49:02.300" v="4746" actId="478"/>
        <pc:sldMkLst>
          <pc:docMk/>
          <pc:sldMk cId="690993460" sldId="334"/>
        </pc:sldMkLst>
        <pc:spChg chg="add mod">
          <ac:chgData name="Hezekiah Shanu" userId="ed839b9d-8a96-4270-aaf1-19377191f40a" providerId="ADAL" clId="{F9170145-D56E-594E-81F4-045175B62120}" dt="2023-11-03T23:01:57.073" v="4444" actId="1076"/>
          <ac:spMkLst>
            <pc:docMk/>
            <pc:sldMk cId="690993460" sldId="334"/>
            <ac:spMk id="2" creationId="{FF34518D-EB14-EC7E-5507-92BFAD125F38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3" creationId="{132A758B-56BE-CC1D-B49B-5EDA89003525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4" creationId="{288CBDFA-068A-C35F-200C-7444053BDAB5}"/>
          </ac:spMkLst>
        </pc:spChg>
        <pc:spChg chg="mod">
          <ac:chgData name="Hezekiah Shanu" userId="ed839b9d-8a96-4270-aaf1-19377191f40a" providerId="ADAL" clId="{F9170145-D56E-594E-81F4-045175B62120}" dt="2023-11-03T22:39:51.652" v="4228" actId="20577"/>
          <ac:spMkLst>
            <pc:docMk/>
            <pc:sldMk cId="690993460" sldId="334"/>
            <ac:spMk id="7" creationId="{00000000-0000-0000-0000-000000000000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9" creationId="{262ADEB1-6750-089F-3A00-46AFE4D5549F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0" creationId="{03008745-9D3F-AE92-0AB9-14E79DDEA08D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1" creationId="{93E4298B-9D52-CF67-34CA-C7A38FEA4CB1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2" creationId="{9133F9AD-58D0-CCF9-5A58-EA759F6608F5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3" creationId="{532BFC8D-23F5-A4F0-540C-C78512001D0A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4" creationId="{1654FD69-8459-CA04-9692-0ED2D3BB7C50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6" creationId="{3C54F82B-3363-EFEB-F14B-923FD4B8A7D1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7" creationId="{8B8FD88C-7A7F-C974-F18D-24EBAC5A76C0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19" creationId="{0E23EC17-F24C-2F45-353B-3BCAE9E6EAF3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20" creationId="{4E05FE25-B3BE-805A-82BE-51B554734573}"/>
          </ac:spMkLst>
        </pc:spChg>
        <pc:spChg chg="del">
          <ac:chgData name="Hezekiah Shanu" userId="ed839b9d-8a96-4270-aaf1-19377191f40a" providerId="ADAL" clId="{F9170145-D56E-594E-81F4-045175B62120}" dt="2023-11-03T22:34:31.321" v="4087" actId="478"/>
          <ac:spMkLst>
            <pc:docMk/>
            <pc:sldMk cId="690993460" sldId="334"/>
            <ac:spMk id="21" creationId="{B125970B-0CC0-A630-6E74-963AFB224216}"/>
          </ac:spMkLst>
        </pc:spChg>
        <pc:spChg chg="mod">
          <ac:chgData name="Hezekiah Shanu" userId="ed839b9d-8a96-4270-aaf1-19377191f40a" providerId="ADAL" clId="{F9170145-D56E-594E-81F4-045175B62120}" dt="2023-11-03T22:56:23.428" v="4383" actId="14100"/>
          <ac:spMkLst>
            <pc:docMk/>
            <pc:sldMk cId="690993460" sldId="334"/>
            <ac:spMk id="23" creationId="{0CD1E692-3FDE-9CCB-B584-DE59D5DA10F9}"/>
          </ac:spMkLst>
        </pc:spChg>
        <pc:spChg chg="add del mod">
          <ac:chgData name="Hezekiah Shanu" userId="ed839b9d-8a96-4270-aaf1-19377191f40a" providerId="ADAL" clId="{F9170145-D56E-594E-81F4-045175B62120}" dt="2023-11-03T22:35:43.022" v="4124" actId="478"/>
          <ac:spMkLst>
            <pc:docMk/>
            <pc:sldMk cId="690993460" sldId="334"/>
            <ac:spMk id="37" creationId="{BF6BC803-108C-53BC-B1FF-18BF5445770A}"/>
          </ac:spMkLst>
        </pc:spChg>
        <pc:spChg chg="add mod">
          <ac:chgData name="Hezekiah Shanu" userId="ed839b9d-8a96-4270-aaf1-19377191f40a" providerId="ADAL" clId="{F9170145-D56E-594E-81F4-045175B62120}" dt="2023-11-03T23:01:50.124" v="4442" actId="1076"/>
          <ac:spMkLst>
            <pc:docMk/>
            <pc:sldMk cId="690993460" sldId="334"/>
            <ac:spMk id="39" creationId="{A420C33E-C130-30EC-768D-C09A2635FB5E}"/>
          </ac:spMkLst>
        </pc:spChg>
        <pc:spChg chg="add del mod">
          <ac:chgData name="Hezekiah Shanu" userId="ed839b9d-8a96-4270-aaf1-19377191f40a" providerId="ADAL" clId="{F9170145-D56E-594E-81F4-045175B62120}" dt="2023-11-04T00:49:02.300" v="4746" actId="478"/>
          <ac:spMkLst>
            <pc:docMk/>
            <pc:sldMk cId="690993460" sldId="334"/>
            <ac:spMk id="40" creationId="{87EBB7C6-7327-7BE2-0BAC-1B78A92227B7}"/>
          </ac:spMkLst>
        </pc:spChg>
        <pc:spChg chg="add del mod">
          <ac:chgData name="Hezekiah Shanu" userId="ed839b9d-8a96-4270-aaf1-19377191f40a" providerId="ADAL" clId="{F9170145-D56E-594E-81F4-045175B62120}" dt="2023-11-03T22:39:54.508" v="4229" actId="478"/>
          <ac:spMkLst>
            <pc:docMk/>
            <pc:sldMk cId="690993460" sldId="334"/>
            <ac:spMk id="41" creationId="{8460D0F7-CED2-F823-FACD-220F16B6FE92}"/>
          </ac:spMkLst>
        </pc:spChg>
        <pc:spChg chg="add mod">
          <ac:chgData name="Hezekiah Shanu" userId="ed839b9d-8a96-4270-aaf1-19377191f40a" providerId="ADAL" clId="{F9170145-D56E-594E-81F4-045175B62120}" dt="2023-11-03T23:02:10.192" v="4446" actId="1076"/>
          <ac:spMkLst>
            <pc:docMk/>
            <pc:sldMk cId="690993460" sldId="334"/>
            <ac:spMk id="42" creationId="{EDDE3D10-9D22-BD56-C9C0-F10417B81DBE}"/>
          </ac:spMkLst>
        </pc:spChg>
        <pc:spChg chg="add mod">
          <ac:chgData name="Hezekiah Shanu" userId="ed839b9d-8a96-4270-aaf1-19377191f40a" providerId="ADAL" clId="{F9170145-D56E-594E-81F4-045175B62120}" dt="2023-11-03T23:02:13.123" v="4447" actId="1076"/>
          <ac:spMkLst>
            <pc:docMk/>
            <pc:sldMk cId="690993460" sldId="334"/>
            <ac:spMk id="43" creationId="{6F9B9510-D7B6-DAF5-9D2D-0D0486C9D854}"/>
          </ac:spMkLst>
        </pc:spChg>
        <pc:spChg chg="add mod">
          <ac:chgData name="Hezekiah Shanu" userId="ed839b9d-8a96-4270-aaf1-19377191f40a" providerId="ADAL" clId="{F9170145-D56E-594E-81F4-045175B62120}" dt="2023-11-03T23:01:54.708" v="4443" actId="1076"/>
          <ac:spMkLst>
            <pc:docMk/>
            <pc:sldMk cId="690993460" sldId="334"/>
            <ac:spMk id="44" creationId="{12C4E404-AC26-1BF3-57EF-42F81F52758A}"/>
          </ac:spMkLst>
        </pc:spChg>
        <pc:spChg chg="add del mod">
          <ac:chgData name="Hezekiah Shanu" userId="ed839b9d-8a96-4270-aaf1-19377191f40a" providerId="ADAL" clId="{F9170145-D56E-594E-81F4-045175B62120}" dt="2023-11-03T22:55:09.943" v="4372" actId="478"/>
          <ac:spMkLst>
            <pc:docMk/>
            <pc:sldMk cId="690993460" sldId="334"/>
            <ac:spMk id="45" creationId="{FE9AC7AA-C4BC-8460-D70C-9E3B76BD4B5A}"/>
          </ac:spMkLst>
        </pc:spChg>
        <pc:spChg chg="add mod">
          <ac:chgData name="Hezekiah Shanu" userId="ed839b9d-8a96-4270-aaf1-19377191f40a" providerId="ADAL" clId="{F9170145-D56E-594E-81F4-045175B62120}" dt="2023-11-03T23:02:00.795" v="4445" actId="1076"/>
          <ac:spMkLst>
            <pc:docMk/>
            <pc:sldMk cId="690993460" sldId="334"/>
            <ac:spMk id="46" creationId="{179299A7-A990-9218-C410-71B8C04BCB98}"/>
          </ac:spMkLst>
        </pc:spChg>
        <pc:picChg chg="add del mod">
          <ac:chgData name="Hezekiah Shanu" userId="ed839b9d-8a96-4270-aaf1-19377191f40a" providerId="ADAL" clId="{F9170145-D56E-594E-81F4-045175B62120}" dt="2023-11-03T22:59:08.062" v="4414" actId="478"/>
          <ac:picMkLst>
            <pc:docMk/>
            <pc:sldMk cId="690993460" sldId="334"/>
            <ac:picMk id="47" creationId="{1B935F2B-0433-5018-8E1F-EFEF8B2DEEC6}"/>
          </ac:picMkLst>
        </pc:picChg>
        <pc:picChg chg="add mod">
          <ac:chgData name="Hezekiah Shanu" userId="ed839b9d-8a96-4270-aaf1-19377191f40a" providerId="ADAL" clId="{F9170145-D56E-594E-81F4-045175B62120}" dt="2023-11-03T23:05:05.359" v="4462" actId="1076"/>
          <ac:picMkLst>
            <pc:docMk/>
            <pc:sldMk cId="690993460" sldId="334"/>
            <ac:picMk id="49" creationId="{CC8D20C5-7C14-A652-56DC-C98AE084C2C5}"/>
          </ac:picMkLst>
        </pc:picChg>
        <pc:picChg chg="add mod">
          <ac:chgData name="Hezekiah Shanu" userId="ed839b9d-8a96-4270-aaf1-19377191f40a" providerId="ADAL" clId="{F9170145-D56E-594E-81F4-045175B62120}" dt="2023-11-03T23:00:43.038" v="4437" actId="1076"/>
          <ac:picMkLst>
            <pc:docMk/>
            <pc:sldMk cId="690993460" sldId="334"/>
            <ac:picMk id="8194" creationId="{F62DDA51-EB99-C539-B8B5-DC34D15BCDFF}"/>
          </ac:picMkLst>
        </pc:picChg>
        <pc:picChg chg="add del mod">
          <ac:chgData name="Hezekiah Shanu" userId="ed839b9d-8a96-4270-aaf1-19377191f40a" providerId="ADAL" clId="{F9170145-D56E-594E-81F4-045175B62120}" dt="2023-11-03T23:00:22.291" v="4429" actId="478"/>
          <ac:picMkLst>
            <pc:docMk/>
            <pc:sldMk cId="690993460" sldId="334"/>
            <ac:picMk id="8196" creationId="{0C1B8CAC-D417-314A-AA43-5B3A18901F2C}"/>
          </ac:picMkLst>
        </pc:picChg>
        <pc:picChg chg="add del mod">
          <ac:chgData name="Hezekiah Shanu" userId="ed839b9d-8a96-4270-aaf1-19377191f40a" providerId="ADAL" clId="{F9170145-D56E-594E-81F4-045175B62120}" dt="2023-11-03T23:00:22.291" v="4429" actId="478"/>
          <ac:picMkLst>
            <pc:docMk/>
            <pc:sldMk cId="690993460" sldId="334"/>
            <ac:picMk id="8198" creationId="{DF570EDA-3C7A-3BD9-78EB-28CECD16CEDC}"/>
          </ac:picMkLst>
        </pc:picChg>
        <pc:picChg chg="add mod">
          <ac:chgData name="Hezekiah Shanu" userId="ed839b9d-8a96-4270-aaf1-19377191f40a" providerId="ADAL" clId="{F9170145-D56E-594E-81F4-045175B62120}" dt="2023-11-03T23:04:59.284" v="4461" actId="1076"/>
          <ac:picMkLst>
            <pc:docMk/>
            <pc:sldMk cId="690993460" sldId="334"/>
            <ac:picMk id="8200" creationId="{9338E7F4-0264-09B0-9E16-77D3E5C651C9}"/>
          </ac:picMkLst>
        </pc:picChg>
        <pc:picChg chg="add del">
          <ac:chgData name="Hezekiah Shanu" userId="ed839b9d-8a96-4270-aaf1-19377191f40a" providerId="ADAL" clId="{F9170145-D56E-594E-81F4-045175B62120}" dt="2023-11-03T23:02:47.884" v="4449"/>
          <ac:picMkLst>
            <pc:docMk/>
            <pc:sldMk cId="690993460" sldId="334"/>
            <ac:picMk id="8202" creationId="{5C4CB580-B2C0-4953-7F8F-B581199538C3}"/>
          </ac:picMkLst>
        </pc:picChg>
        <pc:picChg chg="add del mod">
          <ac:chgData name="Hezekiah Shanu" userId="ed839b9d-8a96-4270-aaf1-19377191f40a" providerId="ADAL" clId="{F9170145-D56E-594E-81F4-045175B62120}" dt="2023-11-03T23:03:48.507" v="4453" actId="478"/>
          <ac:picMkLst>
            <pc:docMk/>
            <pc:sldMk cId="690993460" sldId="334"/>
            <ac:picMk id="8204" creationId="{EB32701B-9E41-707A-196B-1AD03F67A775}"/>
          </ac:picMkLst>
        </pc:picChg>
        <pc:picChg chg="add del">
          <ac:chgData name="Hezekiah Shanu" userId="ed839b9d-8a96-4270-aaf1-19377191f40a" providerId="ADAL" clId="{F9170145-D56E-594E-81F4-045175B62120}" dt="2023-11-03T23:04:12.506" v="4455"/>
          <ac:picMkLst>
            <pc:docMk/>
            <pc:sldMk cId="690993460" sldId="334"/>
            <ac:picMk id="8206" creationId="{0F3E6200-7D66-B5F7-E6DB-2242AB20378D}"/>
          </ac:picMkLst>
        </pc:picChg>
      </pc:sldChg>
      <pc:sldChg chg="add del">
        <pc:chgData name="Hezekiah Shanu" userId="ed839b9d-8a96-4270-aaf1-19377191f40a" providerId="ADAL" clId="{F9170145-D56E-594E-81F4-045175B62120}" dt="2023-11-03T22:32:32.334" v="4083" actId="2696"/>
        <pc:sldMkLst>
          <pc:docMk/>
          <pc:sldMk cId="1482226285" sldId="334"/>
        </pc:sldMkLst>
      </pc:sldChg>
      <pc:sldChg chg="addSp delSp modSp add mod">
        <pc:chgData name="Hezekiah Shanu" userId="ed839b9d-8a96-4270-aaf1-19377191f40a" providerId="ADAL" clId="{F9170145-D56E-594E-81F4-045175B62120}" dt="2023-11-04T00:48:03.577" v="4733" actId="14100"/>
        <pc:sldMkLst>
          <pc:docMk/>
          <pc:sldMk cId="3307187634" sldId="344"/>
        </pc:sldMkLst>
        <pc:spChg chg="mod">
          <ac:chgData name="Hezekiah Shanu" userId="ed839b9d-8a96-4270-aaf1-19377191f40a" providerId="ADAL" clId="{F9170145-D56E-594E-81F4-045175B62120}" dt="2023-11-04T00:45:15.660" v="4705" actId="1076"/>
          <ac:spMkLst>
            <pc:docMk/>
            <pc:sldMk cId="3307187634" sldId="344"/>
            <ac:spMk id="3" creationId="{BEBD8D4B-DD3F-2A0B-942F-8B3346877F01}"/>
          </ac:spMkLst>
        </pc:spChg>
        <pc:spChg chg="mod">
          <ac:chgData name="Hezekiah Shanu" userId="ed839b9d-8a96-4270-aaf1-19377191f40a" providerId="ADAL" clId="{F9170145-D56E-594E-81F4-045175B62120}" dt="2023-11-04T00:44:53.372" v="4653" actId="1076"/>
          <ac:spMkLst>
            <pc:docMk/>
            <pc:sldMk cId="3307187634" sldId="344"/>
            <ac:spMk id="5" creationId="{AC8A8627-2801-0918-8508-E554BDACD693}"/>
          </ac:spMkLst>
        </pc:spChg>
        <pc:graphicFrameChg chg="add mod modGraphic">
          <ac:chgData name="Hezekiah Shanu" userId="ed839b9d-8a96-4270-aaf1-19377191f40a" providerId="ADAL" clId="{F9170145-D56E-594E-81F4-045175B62120}" dt="2023-11-04T00:48:03.577" v="4733" actId="14100"/>
          <ac:graphicFrameMkLst>
            <pc:docMk/>
            <pc:sldMk cId="3307187634" sldId="344"/>
            <ac:graphicFrameMk id="2" creationId="{9AE8474B-1360-6E36-2176-7C109487303C}"/>
          </ac:graphicFrameMkLst>
        </pc:graphicFrameChg>
        <pc:graphicFrameChg chg="del">
          <ac:chgData name="Hezekiah Shanu" userId="ed839b9d-8a96-4270-aaf1-19377191f40a" providerId="ADAL" clId="{F9170145-D56E-594E-81F4-045175B62120}" dt="2023-11-04T00:43:58.374" v="4649" actId="478"/>
          <ac:graphicFrameMkLst>
            <pc:docMk/>
            <pc:sldMk cId="3307187634" sldId="344"/>
            <ac:graphicFrameMk id="6" creationId="{CBD82D0A-B55B-C638-AC4A-EA63C795FCC7}"/>
          </ac:graphicFrameMkLst>
        </pc:graphicFrameChg>
      </pc:sldChg>
    </pc:docChg>
  </pc:docChgLst>
  <pc:docChgLst>
    <pc:chgData name="Erina Kim" userId="S::sk233@uw.edu::1f335cbc-fbb3-46a7-9e35-10be5a8d2513" providerId="AD" clId="Web-{72BA1A07-A50E-4BEA-8712-9019205F50D0}"/>
    <pc:docChg chg="modSld">
      <pc:chgData name="Erina Kim" userId="S::sk233@uw.edu::1f335cbc-fbb3-46a7-9e35-10be5a8d2513" providerId="AD" clId="Web-{72BA1A07-A50E-4BEA-8712-9019205F50D0}" dt="2023-11-02T21:27:00.607" v="5"/>
      <pc:docMkLst>
        <pc:docMk/>
      </pc:docMkLst>
      <pc:sldChg chg="delSp modSp">
        <pc:chgData name="Erina Kim" userId="S::sk233@uw.edu::1f335cbc-fbb3-46a7-9e35-10be5a8d2513" providerId="AD" clId="Web-{72BA1A07-A50E-4BEA-8712-9019205F50D0}" dt="2023-11-02T21:27:00.607" v="5"/>
        <pc:sldMkLst>
          <pc:docMk/>
          <pc:sldMk cId="0" sldId="258"/>
        </pc:sldMkLst>
        <pc:picChg chg="del mod">
          <ac:chgData name="Erina Kim" userId="S::sk233@uw.edu::1f335cbc-fbb3-46a7-9e35-10be5a8d2513" providerId="AD" clId="Web-{72BA1A07-A50E-4BEA-8712-9019205F50D0}" dt="2023-11-02T21:27:00.607" v="5"/>
          <ac:picMkLst>
            <pc:docMk/>
            <pc:sldMk cId="0" sldId="258"/>
            <ac:picMk id="2" creationId="{B4BE5C08-B690-265A-8B1C-D8366E0F7D9F}"/>
          </ac:picMkLst>
        </pc:picChg>
      </pc:sldChg>
    </pc:docChg>
  </pc:docChgLst>
  <pc:docChgLst>
    <pc:chgData name="Yi-Kai Chen" userId="S::kai0214@uw.edu::2757d9c9-6198-49de-a880-70cbce3dee01" providerId="AD" clId="Web-{1E76B082-93B2-42DC-BD6F-C382768CC96A}"/>
    <pc:docChg chg="modSld">
      <pc:chgData name="Yi-Kai Chen" userId="S::kai0214@uw.edu::2757d9c9-6198-49de-a880-70cbce3dee01" providerId="AD" clId="Web-{1E76B082-93B2-42DC-BD6F-C382768CC96A}" dt="2023-11-02T03:14:44.606" v="1"/>
      <pc:docMkLst>
        <pc:docMk/>
      </pc:docMkLst>
      <pc:sldChg chg="delSp">
        <pc:chgData name="Yi-Kai Chen" userId="S::kai0214@uw.edu::2757d9c9-6198-49de-a880-70cbce3dee01" providerId="AD" clId="Web-{1E76B082-93B2-42DC-BD6F-C382768CC96A}" dt="2023-11-02T03:14:44.606" v="1"/>
        <pc:sldMkLst>
          <pc:docMk/>
          <pc:sldMk cId="0" sldId="258"/>
        </pc:sldMkLst>
        <pc:grpChg chg="del">
          <ac:chgData name="Yi-Kai Chen" userId="S::kai0214@uw.edu::2757d9c9-6198-49de-a880-70cbce3dee01" providerId="AD" clId="Web-{1E76B082-93B2-42DC-BD6F-C382768CC96A}" dt="2023-11-02T03:14:44.606" v="1"/>
          <ac:grpSpMkLst>
            <pc:docMk/>
            <pc:sldMk cId="0" sldId="258"/>
            <ac:grpSpMk id="13" creationId="{00000000-0000-0000-0000-000000000000}"/>
          </ac:grpSpMkLst>
        </pc:grpChg>
      </pc:sldChg>
      <pc:sldChg chg="delSp">
        <pc:chgData name="Yi-Kai Chen" userId="S::kai0214@uw.edu::2757d9c9-6198-49de-a880-70cbce3dee01" providerId="AD" clId="Web-{1E76B082-93B2-42DC-BD6F-C382768CC96A}" dt="2023-11-02T03:14:20.230" v="0"/>
        <pc:sldMkLst>
          <pc:docMk/>
          <pc:sldMk cId="0" sldId="259"/>
        </pc:sldMkLst>
        <pc:spChg chg="del">
          <ac:chgData name="Yi-Kai Chen" userId="S::kai0214@uw.edu::2757d9c9-6198-49de-a880-70cbce3dee01" providerId="AD" clId="Web-{1E76B082-93B2-42DC-BD6F-C382768CC96A}" dt="2023-11-02T03:14:20.230" v="0"/>
          <ac:spMkLst>
            <pc:docMk/>
            <pc:sldMk cId="0" sldId="259"/>
            <ac:spMk id="8" creationId="{00000000-0000-0000-0000-000000000000}"/>
          </ac:spMkLst>
        </pc:spChg>
      </pc:sldChg>
    </pc:docChg>
  </pc:docChgLst>
  <pc:docChgLst>
    <pc:chgData name="Yi-Kai Chen" userId="S::kai0214@uw.edu::2757d9c9-6198-49de-a880-70cbce3dee01" providerId="AD" clId="Web-{82FA1F6D-5313-4887-AE43-F2896BCCA658}"/>
    <pc:docChg chg="addSld delSld modSld sldOrd">
      <pc:chgData name="Yi-Kai Chen" userId="S::kai0214@uw.edu::2757d9c9-6198-49de-a880-70cbce3dee01" providerId="AD" clId="Web-{82FA1F6D-5313-4887-AE43-F2896BCCA658}" dt="2023-11-03T00:11:07.615" v="60" actId="14100"/>
      <pc:docMkLst>
        <pc:docMk/>
      </pc:docMkLst>
      <pc:sldChg chg="ord">
        <pc:chgData name="Yi-Kai Chen" userId="S::kai0214@uw.edu::2757d9c9-6198-49de-a880-70cbce3dee01" providerId="AD" clId="Web-{82FA1F6D-5313-4887-AE43-F2896BCCA658}" dt="2023-11-03T00:09:48.300" v="26"/>
        <pc:sldMkLst>
          <pc:docMk/>
          <pc:sldMk cId="0" sldId="257"/>
        </pc:sldMkLst>
      </pc:sldChg>
      <pc:sldChg chg="modSp">
        <pc:chgData name="Yi-Kai Chen" userId="S::kai0214@uw.edu::2757d9c9-6198-49de-a880-70cbce3dee01" providerId="AD" clId="Web-{82FA1F6D-5313-4887-AE43-F2896BCCA658}" dt="2023-11-03T00:11:07.615" v="60" actId="14100"/>
        <pc:sldMkLst>
          <pc:docMk/>
          <pc:sldMk cId="0" sldId="258"/>
        </pc:sldMkLst>
        <pc:spChg chg="mod">
          <ac:chgData name="Yi-Kai Chen" userId="S::kai0214@uw.edu::2757d9c9-6198-49de-a880-70cbce3dee01" providerId="AD" clId="Web-{82FA1F6D-5313-4887-AE43-F2896BCCA658}" dt="2023-11-03T00:11:05.365" v="59" actId="14100"/>
          <ac:spMkLst>
            <pc:docMk/>
            <pc:sldMk cId="0" sldId="258"/>
            <ac:spMk id="11" creationId="{D7B324FB-A16E-238A-2080-F6214F177C62}"/>
          </ac:spMkLst>
        </pc:spChg>
        <pc:spChg chg="mod">
          <ac:chgData name="Yi-Kai Chen" userId="S::kai0214@uw.edu::2757d9c9-6198-49de-a880-70cbce3dee01" providerId="AD" clId="Web-{82FA1F6D-5313-4887-AE43-F2896BCCA658}" dt="2023-11-03T00:11:07.615" v="60" actId="14100"/>
          <ac:spMkLst>
            <pc:docMk/>
            <pc:sldMk cId="0" sldId="258"/>
            <ac:spMk id="12" creationId="{0294658A-B8B0-E2FF-AA41-661553F41EB3}"/>
          </ac:spMkLst>
        </pc:spChg>
      </pc:sldChg>
      <pc:sldChg chg="delSp">
        <pc:chgData name="Yi-Kai Chen" userId="S::kai0214@uw.edu::2757d9c9-6198-49de-a880-70cbce3dee01" providerId="AD" clId="Web-{82FA1F6D-5313-4887-AE43-F2896BCCA658}" dt="2023-11-03T00:09:12.549" v="23"/>
        <pc:sldMkLst>
          <pc:docMk/>
          <pc:sldMk cId="0" sldId="267"/>
        </pc:sldMkLst>
        <pc:spChg chg="del topLvl">
          <ac:chgData name="Yi-Kai Chen" userId="S::kai0214@uw.edu::2757d9c9-6198-49de-a880-70cbce3dee01" providerId="AD" clId="Web-{82FA1F6D-5313-4887-AE43-F2896BCCA658}" dt="2023-11-03T00:09:12.549" v="23"/>
          <ac:spMkLst>
            <pc:docMk/>
            <pc:sldMk cId="0" sldId="267"/>
            <ac:spMk id="5" creationId="{4F0ECD79-0D26-8476-FBA5-2288FA2888C3}"/>
          </ac:spMkLst>
        </pc:spChg>
        <pc:spChg chg="del">
          <ac:chgData name="Yi-Kai Chen" userId="S::kai0214@uw.edu::2757d9c9-6198-49de-a880-70cbce3dee01" providerId="AD" clId="Web-{82FA1F6D-5313-4887-AE43-F2896BCCA658}" dt="2023-11-03T00:09:10.612" v="22"/>
          <ac:spMkLst>
            <pc:docMk/>
            <pc:sldMk cId="0" sldId="267"/>
            <ac:spMk id="6" creationId="{253CD56A-3BEC-6DAE-376F-9F15BE4E7857}"/>
          </ac:spMkLst>
        </pc:spChg>
        <pc:spChg chg="del">
          <ac:chgData name="Yi-Kai Chen" userId="S::kai0214@uw.edu::2757d9c9-6198-49de-a880-70cbce3dee01" providerId="AD" clId="Web-{82FA1F6D-5313-4887-AE43-F2896BCCA658}" dt="2023-11-03T00:09:08.784" v="21"/>
          <ac:spMkLst>
            <pc:docMk/>
            <pc:sldMk cId="0" sldId="267"/>
            <ac:spMk id="13" creationId="{3E0F1B02-72D9-34C5-BBBE-48392416A563}"/>
          </ac:spMkLst>
        </pc:spChg>
        <pc:grpChg chg="del">
          <ac:chgData name="Yi-Kai Chen" userId="S::kai0214@uw.edu::2757d9c9-6198-49de-a880-70cbce3dee01" providerId="AD" clId="Web-{82FA1F6D-5313-4887-AE43-F2896BCCA658}" dt="2023-11-03T00:09:12.549" v="23"/>
          <ac:grpSpMkLst>
            <pc:docMk/>
            <pc:sldMk cId="0" sldId="267"/>
            <ac:grpSpMk id="4" creationId="{624AADA1-4D3E-E1EA-D487-E65A6D2E2C89}"/>
          </ac:grpSpMkLst>
        </pc:grpChg>
      </pc:sldChg>
      <pc:sldChg chg="addSp delSp modSp">
        <pc:chgData name="Yi-Kai Chen" userId="S::kai0214@uw.edu::2757d9c9-6198-49de-a880-70cbce3dee01" providerId="AD" clId="Web-{82FA1F6D-5313-4887-AE43-F2896BCCA658}" dt="2023-11-03T00:08:44.596" v="16"/>
        <pc:sldMkLst>
          <pc:docMk/>
          <pc:sldMk cId="1886940249" sldId="272"/>
        </pc:sldMkLst>
        <pc:spChg chg="add del">
          <ac:chgData name="Yi-Kai Chen" userId="S::kai0214@uw.edu::2757d9c9-6198-49de-a880-70cbce3dee01" providerId="AD" clId="Web-{82FA1F6D-5313-4887-AE43-F2896BCCA658}" dt="2023-11-03T00:08:44.596" v="16"/>
          <ac:spMkLst>
            <pc:docMk/>
            <pc:sldMk cId="1886940249" sldId="272"/>
            <ac:spMk id="10" creationId="{00000000-0000-0000-0000-000000000000}"/>
          </ac:spMkLst>
        </pc:spChg>
        <pc:spChg chg="mod">
          <ac:chgData name="Yi-Kai Chen" userId="S::kai0214@uw.edu::2757d9c9-6198-49de-a880-70cbce3dee01" providerId="AD" clId="Web-{82FA1F6D-5313-4887-AE43-F2896BCCA658}" dt="2023-11-03T00:08:40.455" v="15" actId="20577"/>
          <ac:spMkLst>
            <pc:docMk/>
            <pc:sldMk cId="1886940249" sldId="272"/>
            <ac:spMk id="12" creationId="{54082D22-89AF-5004-A7A9-5CE73AA4C27B}"/>
          </ac:spMkLst>
        </pc:spChg>
        <pc:grpChg chg="del">
          <ac:chgData name="Yi-Kai Chen" userId="S::kai0214@uw.edu::2757d9c9-6198-49de-a880-70cbce3dee01" providerId="AD" clId="Web-{82FA1F6D-5313-4887-AE43-F2896BCCA658}" dt="2023-11-03T00:07:53.219" v="1"/>
          <ac:grpSpMkLst>
            <pc:docMk/>
            <pc:sldMk cId="1886940249" sldId="272"/>
            <ac:grpSpMk id="2" creationId="{00000000-0000-0000-0000-000000000000}"/>
          </ac:grpSpMkLst>
        </pc:grpChg>
        <pc:grpChg chg="mod">
          <ac:chgData name="Yi-Kai Chen" userId="S::kai0214@uw.edu::2757d9c9-6198-49de-a880-70cbce3dee01" providerId="AD" clId="Web-{82FA1F6D-5313-4887-AE43-F2896BCCA658}" dt="2023-11-03T00:08:09.032" v="6" actId="1076"/>
          <ac:grpSpMkLst>
            <pc:docMk/>
            <pc:sldMk cId="1886940249" sldId="272"/>
            <ac:grpSpMk id="4" creationId="{624AADA1-4D3E-E1EA-D487-E65A6D2E2C89}"/>
          </ac:grpSpMkLst>
        </pc:grpChg>
      </pc:sldChg>
      <pc:sldChg chg="modSp">
        <pc:chgData name="Yi-Kai Chen" userId="S::kai0214@uw.edu::2757d9c9-6198-49de-a880-70cbce3dee01" providerId="AD" clId="Web-{82FA1F6D-5313-4887-AE43-F2896BCCA658}" dt="2023-11-03T00:10:01.144" v="30" actId="20577"/>
        <pc:sldMkLst>
          <pc:docMk/>
          <pc:sldMk cId="1036481898" sldId="280"/>
        </pc:sldMkLst>
        <pc:spChg chg="mod">
          <ac:chgData name="Yi-Kai Chen" userId="S::kai0214@uw.edu::2757d9c9-6198-49de-a880-70cbce3dee01" providerId="AD" clId="Web-{82FA1F6D-5313-4887-AE43-F2896BCCA658}" dt="2023-11-03T00:10:01.144" v="30" actId="20577"/>
          <ac:spMkLst>
            <pc:docMk/>
            <pc:sldMk cId="1036481898" sldId="280"/>
            <ac:spMk id="6" creationId="{85DF825E-F4DA-EC95-0CB6-4F8E4354FD6C}"/>
          </ac:spMkLst>
        </pc:spChg>
      </pc:sldChg>
      <pc:sldChg chg="modSp">
        <pc:chgData name="Yi-Kai Chen" userId="S::kai0214@uw.edu::2757d9c9-6198-49de-a880-70cbce3dee01" providerId="AD" clId="Web-{82FA1F6D-5313-4887-AE43-F2896BCCA658}" dt="2023-11-03T00:10:40.442" v="58" actId="20577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82FA1F6D-5313-4887-AE43-F2896BCCA658}" dt="2023-11-03T00:10:40.442" v="58" actId="20577"/>
          <ac:spMkLst>
            <pc:docMk/>
            <pc:sldMk cId="1991642088" sldId="283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82FA1F6D-5313-4887-AE43-F2896BCCA658}" dt="2023-11-03T00:10:22.614" v="49" actId="20577"/>
          <ac:spMkLst>
            <pc:docMk/>
            <pc:sldMk cId="1991642088" sldId="283"/>
            <ac:spMk id="7" creationId="{1FE63499-24E9-8572-2A9F-9FEB2808EDF7}"/>
          </ac:spMkLst>
        </pc:spChg>
      </pc:sldChg>
      <pc:sldChg chg="add del replId">
        <pc:chgData name="Yi-Kai Chen" userId="S::kai0214@uw.edu::2757d9c9-6198-49de-a880-70cbce3dee01" providerId="AD" clId="Web-{82FA1F6D-5313-4887-AE43-F2896BCCA658}" dt="2023-11-03T00:09:24.456" v="24"/>
        <pc:sldMkLst>
          <pc:docMk/>
          <pc:sldMk cId="1348720749" sldId="288"/>
        </pc:sldMkLst>
      </pc:sldChg>
      <pc:sldChg chg="delSp add replId">
        <pc:chgData name="Yi-Kai Chen" userId="S::kai0214@uw.edu::2757d9c9-6198-49de-a880-70cbce3dee01" providerId="AD" clId="Web-{82FA1F6D-5313-4887-AE43-F2896BCCA658}" dt="2023-11-03T00:08:32.876" v="13"/>
        <pc:sldMkLst>
          <pc:docMk/>
          <pc:sldMk cId="2336084574" sldId="289"/>
        </pc:sldMkLst>
        <pc:spChg chg="del topLvl">
          <ac:chgData name="Yi-Kai Chen" userId="S::kai0214@uw.edu::2757d9c9-6198-49de-a880-70cbce3dee01" providerId="AD" clId="Web-{82FA1F6D-5313-4887-AE43-F2896BCCA658}" dt="2023-11-03T00:08:29.189" v="11"/>
          <ac:spMkLst>
            <pc:docMk/>
            <pc:sldMk cId="2336084574" sldId="289"/>
            <ac:spMk id="5" creationId="{4F0ECD79-0D26-8476-FBA5-2288FA2888C3}"/>
          </ac:spMkLst>
        </pc:spChg>
        <pc:spChg chg="del">
          <ac:chgData name="Yi-Kai Chen" userId="S::kai0214@uw.edu::2757d9c9-6198-49de-a880-70cbce3dee01" providerId="AD" clId="Web-{82FA1F6D-5313-4887-AE43-F2896BCCA658}" dt="2023-11-03T00:08:31.064" v="12"/>
          <ac:spMkLst>
            <pc:docMk/>
            <pc:sldMk cId="2336084574" sldId="289"/>
            <ac:spMk id="6" creationId="{253CD56A-3BEC-6DAE-376F-9F15BE4E7857}"/>
          </ac:spMkLst>
        </pc:spChg>
        <pc:spChg chg="del">
          <ac:chgData name="Yi-Kai Chen" userId="S::kai0214@uw.edu::2757d9c9-6198-49de-a880-70cbce3dee01" providerId="AD" clId="Web-{82FA1F6D-5313-4887-AE43-F2896BCCA658}" dt="2023-11-03T00:08:32.876" v="13"/>
          <ac:spMkLst>
            <pc:docMk/>
            <pc:sldMk cId="2336084574" sldId="289"/>
            <ac:spMk id="13" creationId="{6AAF01E9-9B76-5101-4B46-7BBEB8268929}"/>
          </ac:spMkLst>
        </pc:spChg>
        <pc:grpChg chg="del">
          <ac:chgData name="Yi-Kai Chen" userId="S::kai0214@uw.edu::2757d9c9-6198-49de-a880-70cbce3dee01" providerId="AD" clId="Web-{82FA1F6D-5313-4887-AE43-F2896BCCA658}" dt="2023-11-03T00:08:29.189" v="11"/>
          <ac:grpSpMkLst>
            <pc:docMk/>
            <pc:sldMk cId="2336084574" sldId="289"/>
            <ac:grpSpMk id="4" creationId="{624AADA1-4D3E-E1EA-D487-E65A6D2E2C89}"/>
          </ac:grpSpMkLst>
        </pc:grpChg>
      </pc:sldChg>
      <pc:sldChg chg="delSp add replId">
        <pc:chgData name="Yi-Kai Chen" userId="S::kai0214@uw.edu::2757d9c9-6198-49de-a880-70cbce3dee01" providerId="AD" clId="Web-{82FA1F6D-5313-4887-AE43-F2896BCCA658}" dt="2023-11-03T00:08:57.705" v="20"/>
        <pc:sldMkLst>
          <pc:docMk/>
          <pc:sldMk cId="3247277607" sldId="290"/>
        </pc:sldMkLst>
        <pc:spChg chg="del topLvl">
          <ac:chgData name="Yi-Kai Chen" userId="S::kai0214@uw.edu::2757d9c9-6198-49de-a880-70cbce3dee01" providerId="AD" clId="Web-{82FA1F6D-5313-4887-AE43-F2896BCCA658}" dt="2023-11-03T00:08:54.033" v="18"/>
          <ac:spMkLst>
            <pc:docMk/>
            <pc:sldMk cId="3247277607" sldId="290"/>
            <ac:spMk id="3" creationId="{00000000-0000-0000-0000-000000000000}"/>
          </ac:spMkLst>
        </pc:spChg>
        <pc:spChg chg="del">
          <ac:chgData name="Yi-Kai Chen" userId="S::kai0214@uw.edu::2757d9c9-6198-49de-a880-70cbce3dee01" providerId="AD" clId="Web-{82FA1F6D-5313-4887-AE43-F2896BCCA658}" dt="2023-11-03T00:08:57.705" v="20"/>
          <ac:spMkLst>
            <pc:docMk/>
            <pc:sldMk cId="3247277607" sldId="290"/>
            <ac:spMk id="7" creationId="{0DE76692-AF71-370E-BEBE-15E23C3C3D2B}"/>
          </ac:spMkLst>
        </pc:spChg>
        <pc:spChg chg="del">
          <ac:chgData name="Yi-Kai Chen" userId="S::kai0214@uw.edu::2757d9c9-6198-49de-a880-70cbce3dee01" providerId="AD" clId="Web-{82FA1F6D-5313-4887-AE43-F2896BCCA658}" dt="2023-11-03T00:08:55.768" v="19"/>
          <ac:spMkLst>
            <pc:docMk/>
            <pc:sldMk cId="3247277607" sldId="290"/>
            <ac:spMk id="10" creationId="{00000000-0000-0000-0000-000000000000}"/>
          </ac:spMkLst>
        </pc:spChg>
        <pc:grpChg chg="del">
          <ac:chgData name="Yi-Kai Chen" userId="S::kai0214@uw.edu::2757d9c9-6198-49de-a880-70cbce3dee01" providerId="AD" clId="Web-{82FA1F6D-5313-4887-AE43-F2896BCCA658}" dt="2023-11-03T00:08:54.033" v="18"/>
          <ac:grpSpMkLst>
            <pc:docMk/>
            <pc:sldMk cId="3247277607" sldId="290"/>
            <ac:grpSpMk id="2" creationId="{00000000-0000-0000-0000-000000000000}"/>
          </ac:grpSpMkLst>
        </pc:grpChg>
      </pc:sldChg>
    </pc:docChg>
  </pc:docChgLst>
  <pc:docChgLst>
    <pc:chgData name="Hezekiah Shanu" userId="S::hmrust24@uw.edu::ed839b9d-8a96-4270-aaf1-19377191f40a" providerId="AD" clId="Web-{7A87001D-C5F2-47CB-91D4-21988D216EC2}"/>
    <pc:docChg chg="addSld modSld">
      <pc:chgData name="Hezekiah Shanu" userId="S::hmrust24@uw.edu::ed839b9d-8a96-4270-aaf1-19377191f40a" providerId="AD" clId="Web-{7A87001D-C5F2-47CB-91D4-21988D216EC2}" dt="2023-11-02T04:44:54.915" v="135" actId="1076"/>
      <pc:docMkLst>
        <pc:docMk/>
      </pc:docMkLst>
      <pc:sldChg chg="addSp delSp modSp add replId">
        <pc:chgData name="Hezekiah Shanu" userId="S::hmrust24@uw.edu::ed839b9d-8a96-4270-aaf1-19377191f40a" providerId="AD" clId="Web-{7A87001D-C5F2-47CB-91D4-21988D216EC2}" dt="2023-11-02T04:44:54.915" v="135" actId="1076"/>
        <pc:sldMkLst>
          <pc:docMk/>
          <pc:sldMk cId="2374491608" sldId="271"/>
        </pc:sldMkLst>
        <pc:spChg chg="mod">
          <ac:chgData name="Hezekiah Shanu" userId="S::hmrust24@uw.edu::ed839b9d-8a96-4270-aaf1-19377191f40a" providerId="AD" clId="Web-{7A87001D-C5F2-47CB-91D4-21988D216EC2}" dt="2023-11-02T04:39:19.610" v="30" actId="20577"/>
          <ac:spMkLst>
            <pc:docMk/>
            <pc:sldMk cId="2374491608" sldId="271"/>
            <ac:spMk id="9" creationId="{00000000-0000-0000-0000-000000000000}"/>
          </ac:spMkLst>
        </pc:spChg>
        <pc:spChg chg="mod">
          <ac:chgData name="Hezekiah Shanu" userId="S::hmrust24@uw.edu::ed839b9d-8a96-4270-aaf1-19377191f40a" providerId="AD" clId="Web-{7A87001D-C5F2-47CB-91D4-21988D216EC2}" dt="2023-11-02T04:41:53.239" v="79" actId="20577"/>
          <ac:spMkLst>
            <pc:docMk/>
            <pc:sldMk cId="2374491608" sldId="271"/>
            <ac:spMk id="17" creationId="{00000000-0000-0000-0000-000000000000}"/>
          </ac:spMkLst>
        </pc:spChg>
        <pc:spChg chg="mod">
          <ac:chgData name="Hezekiah Shanu" userId="S::hmrust24@uw.edu::ed839b9d-8a96-4270-aaf1-19377191f40a" providerId="AD" clId="Web-{7A87001D-C5F2-47CB-91D4-21988D216EC2}" dt="2023-11-02T04:40:01.674" v="36" actId="20577"/>
          <ac:spMkLst>
            <pc:docMk/>
            <pc:sldMk cId="2374491608" sldId="271"/>
            <ac:spMk id="18" creationId="{00000000-0000-0000-0000-000000000000}"/>
          </ac:spMkLst>
        </pc:spChg>
        <pc:spChg chg="mod">
          <ac:chgData name="Hezekiah Shanu" userId="S::hmrust24@uw.edu::ed839b9d-8a96-4270-aaf1-19377191f40a" providerId="AD" clId="Web-{7A87001D-C5F2-47CB-91D4-21988D216EC2}" dt="2023-11-02T04:44:54.915" v="135" actId="1076"/>
          <ac:spMkLst>
            <pc:docMk/>
            <pc:sldMk cId="2374491608" sldId="271"/>
            <ac:spMk id="20" creationId="{00000000-0000-0000-0000-000000000000}"/>
          </ac:spMkLst>
        </pc:spChg>
        <pc:spChg chg="mod">
          <ac:chgData name="Hezekiah Shanu" userId="S::hmrust24@uw.edu::ed839b9d-8a96-4270-aaf1-19377191f40a" providerId="AD" clId="Web-{7A87001D-C5F2-47CB-91D4-21988D216EC2}" dt="2023-11-02T04:44:21.367" v="117" actId="1076"/>
          <ac:spMkLst>
            <pc:docMk/>
            <pc:sldMk cId="2374491608" sldId="271"/>
            <ac:spMk id="21" creationId="{00000000-0000-0000-0000-000000000000}"/>
          </ac:spMkLst>
        </pc:spChg>
        <pc:spChg chg="add del mod">
          <ac:chgData name="Hezekiah Shanu" userId="S::hmrust24@uw.edu::ed839b9d-8a96-4270-aaf1-19377191f40a" providerId="AD" clId="Web-{7A87001D-C5F2-47CB-91D4-21988D216EC2}" dt="2023-11-02T04:43:55.960" v="116"/>
          <ac:spMkLst>
            <pc:docMk/>
            <pc:sldMk cId="2374491608" sldId="271"/>
            <ac:spMk id="24" creationId="{4C242197-AB7B-C120-F807-61BA1E63538F}"/>
          </ac:spMkLst>
        </pc:spChg>
        <pc:spChg chg="add mod">
          <ac:chgData name="Hezekiah Shanu" userId="S::hmrust24@uw.edu::ed839b9d-8a96-4270-aaf1-19377191f40a" providerId="AD" clId="Web-{7A87001D-C5F2-47CB-91D4-21988D216EC2}" dt="2023-11-02T04:44:43.758" v="134" actId="20577"/>
          <ac:spMkLst>
            <pc:docMk/>
            <pc:sldMk cId="2374491608" sldId="271"/>
            <ac:spMk id="26" creationId="{3FCA2931-4E33-C36E-3080-4E6843781AE0}"/>
          </ac:spMkLst>
        </pc:spChg>
      </pc:sldChg>
    </pc:docChg>
  </pc:docChgLst>
  <pc:docChgLst>
    <pc:chgData name="Erina Kim" userId="S::sk233@uw.edu::1f335cbc-fbb3-46a7-9e35-10be5a8d2513" providerId="AD" clId="Web-{B8B981ED-CF21-4303-A539-11539040581B}"/>
    <pc:docChg chg="modSld">
      <pc:chgData name="Erina Kim" userId="S::sk233@uw.edu::1f335cbc-fbb3-46a7-9e35-10be5a8d2513" providerId="AD" clId="Web-{B8B981ED-CF21-4303-A539-11539040581B}" dt="2023-11-02T21:33:42.470" v="3"/>
      <pc:docMkLst>
        <pc:docMk/>
      </pc:docMkLst>
      <pc:sldChg chg="addSp delSp modSp">
        <pc:chgData name="Erina Kim" userId="S::sk233@uw.edu::1f335cbc-fbb3-46a7-9e35-10be5a8d2513" providerId="AD" clId="Web-{B8B981ED-CF21-4303-A539-11539040581B}" dt="2023-11-02T21:33:42.470" v="3"/>
        <pc:sldMkLst>
          <pc:docMk/>
          <pc:sldMk cId="0" sldId="259"/>
        </pc:sldMkLst>
        <pc:spChg chg="add del mod">
          <ac:chgData name="Erina Kim" userId="S::sk233@uw.edu::1f335cbc-fbb3-46a7-9e35-10be5a8d2513" providerId="AD" clId="Web-{B8B981ED-CF21-4303-A539-11539040581B}" dt="2023-11-02T21:33:42.470" v="3"/>
          <ac:spMkLst>
            <pc:docMk/>
            <pc:sldMk cId="0" sldId="259"/>
            <ac:spMk id="2" creationId="{022391DA-B839-0040-27E4-42854D41097F}"/>
          </ac:spMkLst>
        </pc:spChg>
      </pc:sldChg>
    </pc:docChg>
  </pc:docChgLst>
  <pc:docChgLst>
    <pc:chgData name="Yi-Kai Chen" userId="S::kai0214@uw.edu::2757d9c9-6198-49de-a880-70cbce3dee01" providerId="AD" clId="Web-{1E839195-9DC5-4278-B432-AF9CB91C7F17}"/>
    <pc:docChg chg="modSld">
      <pc:chgData name="Yi-Kai Chen" userId="S::kai0214@uw.edu::2757d9c9-6198-49de-a880-70cbce3dee01" providerId="AD" clId="Web-{1E839195-9DC5-4278-B432-AF9CB91C7F17}" dt="2023-11-02T05:48:03.099" v="38" actId="20577"/>
      <pc:docMkLst>
        <pc:docMk/>
      </pc:docMkLst>
      <pc:sldChg chg="addSp delSp modSp">
        <pc:chgData name="Yi-Kai Chen" userId="S::kai0214@uw.edu::2757d9c9-6198-49de-a880-70cbce3dee01" providerId="AD" clId="Web-{1E839195-9DC5-4278-B432-AF9CB91C7F17}" dt="2023-11-02T05:48:03.099" v="38" actId="20577"/>
        <pc:sldMkLst>
          <pc:docMk/>
          <pc:sldMk cId="1068984013" sldId="273"/>
        </pc:sldMkLst>
        <pc:spChg chg="mod">
          <ac:chgData name="Yi-Kai Chen" userId="S::kai0214@uw.edu::2757d9c9-6198-49de-a880-70cbce3dee01" providerId="AD" clId="Web-{1E839195-9DC5-4278-B432-AF9CB91C7F17}" dt="2023-11-02T05:47:02.282" v="2" actId="20577"/>
          <ac:spMkLst>
            <pc:docMk/>
            <pc:sldMk cId="1068984013" sldId="273"/>
            <ac:spMk id="6" creationId="{253CD56A-3BEC-6DAE-376F-9F15BE4E7857}"/>
          </ac:spMkLst>
        </pc:spChg>
        <pc:spChg chg="add mod">
          <ac:chgData name="Yi-Kai Chen" userId="S::kai0214@uw.edu::2757d9c9-6198-49de-a880-70cbce3dee01" providerId="AD" clId="Web-{1E839195-9DC5-4278-B432-AF9CB91C7F17}" dt="2023-11-02T05:48:03.099" v="38" actId="20577"/>
          <ac:spMkLst>
            <pc:docMk/>
            <pc:sldMk cId="1068984013" sldId="273"/>
            <ac:spMk id="7" creationId="{FC4BBDB8-8E14-9B4F-C83A-DF3AF9050291}"/>
          </ac:spMkLst>
        </pc:spChg>
        <pc:grpChg chg="del">
          <ac:chgData name="Yi-Kai Chen" userId="S::kai0214@uw.edu::2757d9c9-6198-49de-a880-70cbce3dee01" providerId="AD" clId="Web-{1E839195-9DC5-4278-B432-AF9CB91C7F17}" dt="2023-11-02T05:46:57.282" v="1"/>
          <ac:grpSpMkLst>
            <pc:docMk/>
            <pc:sldMk cId="1068984013" sldId="273"/>
            <ac:grpSpMk id="4" creationId="{624AADA1-4D3E-E1EA-D487-E65A6D2E2C89}"/>
          </ac:grpSpMkLst>
        </pc:grpChg>
      </pc:sldChg>
    </pc:docChg>
  </pc:docChgLst>
  <pc:docChgLst>
    <pc:chgData name="Yi-Kai Chen" userId="S::kai0214@uw.edu::2757d9c9-6198-49de-a880-70cbce3dee01" providerId="AD" clId="Web-{4C0DEE17-2F05-4193-89E8-05189F3389A5}"/>
    <pc:docChg chg="addSld modSld sldOrd">
      <pc:chgData name="Yi-Kai Chen" userId="S::kai0214@uw.edu::2757d9c9-6198-49de-a880-70cbce3dee01" providerId="AD" clId="Web-{4C0DEE17-2F05-4193-89E8-05189F3389A5}" dt="2023-11-02T21:31:15.077" v="211"/>
      <pc:docMkLst>
        <pc:docMk/>
      </pc:docMkLst>
      <pc:sldChg chg="addSp modSp">
        <pc:chgData name="Yi-Kai Chen" userId="S::kai0214@uw.edu::2757d9c9-6198-49de-a880-70cbce3dee01" providerId="AD" clId="Web-{4C0DEE17-2F05-4193-89E8-05189F3389A5}" dt="2023-11-02T19:18:43.794" v="93" actId="1076"/>
        <pc:sldMkLst>
          <pc:docMk/>
          <pc:sldMk cId="0" sldId="258"/>
        </pc:sldMkLst>
        <pc:spChg chg="mod">
          <ac:chgData name="Yi-Kai Chen" userId="S::kai0214@uw.edu::2757d9c9-6198-49de-a880-70cbce3dee01" providerId="AD" clId="Web-{4C0DEE17-2F05-4193-89E8-05189F3389A5}" dt="2023-11-02T19:17:38.402" v="84" actId="20577"/>
          <ac:spMkLst>
            <pc:docMk/>
            <pc:sldMk cId="0" sldId="258"/>
            <ac:spMk id="12" creationId="{0294658A-B8B0-E2FF-AA41-661553F41EB3}"/>
          </ac:spMkLst>
        </pc:spChg>
        <pc:picChg chg="add mod modCrop">
          <ac:chgData name="Yi-Kai Chen" userId="S::kai0214@uw.edu::2757d9c9-6198-49de-a880-70cbce3dee01" providerId="AD" clId="Web-{4C0DEE17-2F05-4193-89E8-05189F3389A5}" dt="2023-11-02T19:18:43.794" v="93" actId="1076"/>
          <ac:picMkLst>
            <pc:docMk/>
            <pc:sldMk cId="0" sldId="258"/>
            <ac:picMk id="2" creationId="{B4BE5C08-B690-265A-8B1C-D8366E0F7D9F}"/>
          </ac:picMkLst>
        </pc:picChg>
      </pc:sldChg>
      <pc:sldChg chg="addSp delSp modSp ord">
        <pc:chgData name="Yi-Kai Chen" userId="S::kai0214@uw.edu::2757d9c9-6198-49de-a880-70cbce3dee01" providerId="AD" clId="Web-{4C0DEE17-2F05-4193-89E8-05189F3389A5}" dt="2023-11-02T21:22:07.651" v="207"/>
        <pc:sldMkLst>
          <pc:docMk/>
          <pc:sldMk cId="0" sldId="259"/>
        </pc:sldMkLst>
        <pc:spChg chg="mod">
          <ac:chgData name="Yi-Kai Chen" userId="S::kai0214@uw.edu::2757d9c9-6198-49de-a880-70cbce3dee01" providerId="AD" clId="Web-{4C0DEE17-2F05-4193-89E8-05189F3389A5}" dt="2023-11-02T21:17:02.077" v="199" actId="20577"/>
          <ac:spMkLst>
            <pc:docMk/>
            <pc:sldMk cId="0" sldId="259"/>
            <ac:spMk id="3" creationId="{00000000-0000-0000-0000-000000000000}"/>
          </ac:spMkLst>
        </pc:spChg>
        <pc:spChg chg="add mod">
          <ac:chgData name="Yi-Kai Chen" userId="S::kai0214@uw.edu::2757d9c9-6198-49de-a880-70cbce3dee01" providerId="AD" clId="Web-{4C0DEE17-2F05-4193-89E8-05189F3389A5}" dt="2023-11-02T21:21:41.072" v="204" actId="20577"/>
          <ac:spMkLst>
            <pc:docMk/>
            <pc:sldMk cId="0" sldId="259"/>
            <ac:spMk id="6" creationId="{85DF825E-F4DA-EC95-0CB6-4F8E4354FD6C}"/>
          </ac:spMkLst>
        </pc:spChg>
        <pc:spChg chg="del">
          <ac:chgData name="Yi-Kai Chen" userId="S::kai0214@uw.edu::2757d9c9-6198-49de-a880-70cbce3dee01" providerId="AD" clId="Web-{4C0DEE17-2F05-4193-89E8-05189F3389A5}" dt="2023-11-02T19:27:33.679" v="96"/>
          <ac:spMkLst>
            <pc:docMk/>
            <pc:sldMk cId="0" sldId="259"/>
            <ac:spMk id="8" creationId="{00000000-0000-0000-0000-000000000000}"/>
          </ac:spMkLst>
        </pc:spChg>
        <pc:graphicFrameChg chg="del">
          <ac:chgData name="Yi-Kai Chen" userId="S::kai0214@uw.edu::2757d9c9-6198-49de-a880-70cbce3dee01" providerId="AD" clId="Web-{4C0DEE17-2F05-4193-89E8-05189F3389A5}" dt="2023-11-02T19:27:31.398" v="95"/>
          <ac:graphicFrameMkLst>
            <pc:docMk/>
            <pc:sldMk cId="0" sldId="259"/>
            <ac:graphicFrameMk id="2" creationId="{00000000-0000-0000-0000-000000000000}"/>
          </ac:graphicFrameMkLst>
        </pc:graphicFrameChg>
      </pc:sldChg>
      <pc:sldChg chg="ord">
        <pc:chgData name="Yi-Kai Chen" userId="S::kai0214@uw.edu::2757d9c9-6198-49de-a880-70cbce3dee01" providerId="AD" clId="Web-{4C0DEE17-2F05-4193-89E8-05189F3389A5}" dt="2023-11-02T21:30:14.215" v="208"/>
        <pc:sldMkLst>
          <pc:docMk/>
          <pc:sldMk cId="0" sldId="267"/>
        </pc:sldMkLst>
      </pc:sldChg>
      <pc:sldChg chg="ord">
        <pc:chgData name="Yi-Kai Chen" userId="S::kai0214@uw.edu::2757d9c9-6198-49de-a880-70cbce3dee01" providerId="AD" clId="Web-{4C0DEE17-2F05-4193-89E8-05189F3389A5}" dt="2023-11-02T21:30:41.497" v="209"/>
        <pc:sldMkLst>
          <pc:docMk/>
          <pc:sldMk cId="1886940249" sldId="272"/>
        </pc:sldMkLst>
      </pc:sldChg>
      <pc:sldChg chg="ord">
        <pc:chgData name="Yi-Kai Chen" userId="S::kai0214@uw.edu::2757d9c9-6198-49de-a880-70cbce3dee01" providerId="AD" clId="Web-{4C0DEE17-2F05-4193-89E8-05189F3389A5}" dt="2023-11-02T21:31:15.077" v="211"/>
        <pc:sldMkLst>
          <pc:docMk/>
          <pc:sldMk cId="1068984013" sldId="273"/>
        </pc:sldMkLst>
      </pc:sldChg>
      <pc:sldChg chg="add replId">
        <pc:chgData name="Yi-Kai Chen" userId="S::kai0214@uw.edu::2757d9c9-6198-49de-a880-70cbce3dee01" providerId="AD" clId="Web-{4C0DEE17-2F05-4193-89E8-05189F3389A5}" dt="2023-11-02T19:27:28.538" v="94"/>
        <pc:sldMkLst>
          <pc:docMk/>
          <pc:sldMk cId="4150780655" sldId="279"/>
        </pc:sldMkLst>
      </pc:sldChg>
      <pc:sldChg chg="add replId">
        <pc:chgData name="Yi-Kai Chen" userId="S::kai0214@uw.edu::2757d9c9-6198-49de-a880-70cbce3dee01" providerId="AD" clId="Web-{4C0DEE17-2F05-4193-89E8-05189F3389A5}" dt="2023-11-02T21:16:41.451" v="195"/>
        <pc:sldMkLst>
          <pc:docMk/>
          <pc:sldMk cId="1036481898" sldId="280"/>
        </pc:sldMkLst>
      </pc:sldChg>
    </pc:docChg>
  </pc:docChgLst>
  <pc:docChgLst>
    <pc:chgData name="Yi-Kai Chen" userId="S::kai0214@uw.edu::2757d9c9-6198-49de-a880-70cbce3dee01" providerId="AD" clId="Web-{349E1146-B49F-4BEE-852A-E126A80C4C0A}"/>
    <pc:docChg chg="modSld">
      <pc:chgData name="Yi-Kai Chen" userId="S::kai0214@uw.edu::2757d9c9-6198-49de-a880-70cbce3dee01" providerId="AD" clId="Web-{349E1146-B49F-4BEE-852A-E126A80C4C0A}" dt="2023-11-02T22:42:46.377" v="139" actId="20577"/>
      <pc:docMkLst>
        <pc:docMk/>
      </pc:docMkLst>
      <pc:sldChg chg="modSp">
        <pc:chgData name="Yi-Kai Chen" userId="S::kai0214@uw.edu::2757d9c9-6198-49de-a880-70cbce3dee01" providerId="AD" clId="Web-{349E1146-B49F-4BEE-852A-E126A80C4C0A}" dt="2023-11-02T22:29:06.758" v="34" actId="20577"/>
        <pc:sldMkLst>
          <pc:docMk/>
          <pc:sldMk cId="1886940249" sldId="272"/>
        </pc:sldMkLst>
        <pc:spChg chg="mod">
          <ac:chgData name="Yi-Kai Chen" userId="S::kai0214@uw.edu::2757d9c9-6198-49de-a880-70cbce3dee01" providerId="AD" clId="Web-{349E1146-B49F-4BEE-852A-E126A80C4C0A}" dt="2023-11-02T22:29:06.758" v="34" actId="20577"/>
          <ac:spMkLst>
            <pc:docMk/>
            <pc:sldMk cId="1886940249" sldId="272"/>
            <ac:spMk id="13" creationId="{6AAF01E9-9B76-5101-4B46-7BBEB8268929}"/>
          </ac:spMkLst>
        </pc:spChg>
      </pc:sldChg>
      <pc:sldChg chg="modSp">
        <pc:chgData name="Yi-Kai Chen" userId="S::kai0214@uw.edu::2757d9c9-6198-49de-a880-70cbce3dee01" providerId="AD" clId="Web-{349E1146-B49F-4BEE-852A-E126A80C4C0A}" dt="2023-11-02T22:42:46.377" v="139" actId="20577"/>
        <pc:sldMkLst>
          <pc:docMk/>
          <pc:sldMk cId="1068984013" sldId="273"/>
        </pc:sldMkLst>
        <pc:spChg chg="mod">
          <ac:chgData name="Yi-Kai Chen" userId="S::kai0214@uw.edu::2757d9c9-6198-49de-a880-70cbce3dee01" providerId="AD" clId="Web-{349E1146-B49F-4BEE-852A-E126A80C4C0A}" dt="2023-11-02T22:42:46.377" v="139" actId="20577"/>
          <ac:spMkLst>
            <pc:docMk/>
            <pc:sldMk cId="1068984013" sldId="273"/>
            <ac:spMk id="7" creationId="{FC4BBDB8-8E14-9B4F-C83A-DF3AF9050291}"/>
          </ac:spMkLst>
        </pc:spChg>
      </pc:sldChg>
    </pc:docChg>
  </pc:docChgLst>
  <pc:docChgLst>
    <pc:chgData name="Erina Kim" userId="S::sk233@uw.edu::1f335cbc-fbb3-46a7-9e35-10be5a8d2513" providerId="AD" clId="Web-{E6DB359B-60F5-4C17-B3B1-3A2D63D7AA08}"/>
    <pc:docChg chg="modSld">
      <pc:chgData name="Erina Kim" userId="S::sk233@uw.edu::1f335cbc-fbb3-46a7-9e35-10be5a8d2513" providerId="AD" clId="Web-{E6DB359B-60F5-4C17-B3B1-3A2D63D7AA08}" dt="2023-11-02T21:29:40.113" v="2"/>
      <pc:docMkLst>
        <pc:docMk/>
      </pc:docMkLst>
      <pc:sldChg chg="addSp delSp modSp">
        <pc:chgData name="Erina Kim" userId="S::sk233@uw.edu::1f335cbc-fbb3-46a7-9e35-10be5a8d2513" providerId="AD" clId="Web-{E6DB359B-60F5-4C17-B3B1-3A2D63D7AA08}" dt="2023-11-02T21:29:40.113" v="2"/>
        <pc:sldMkLst>
          <pc:docMk/>
          <pc:sldMk cId="148213982" sldId="278"/>
        </pc:sldMkLst>
        <pc:spChg chg="add del mod">
          <ac:chgData name="Erina Kim" userId="S::sk233@uw.edu::1f335cbc-fbb3-46a7-9e35-10be5a8d2513" providerId="AD" clId="Web-{E6DB359B-60F5-4C17-B3B1-3A2D63D7AA08}" dt="2023-11-02T21:29:40.113" v="2"/>
          <ac:spMkLst>
            <pc:docMk/>
            <pc:sldMk cId="148213982" sldId="278"/>
            <ac:spMk id="2" creationId="{034B19C5-1404-AB9F-2582-6BBF15E7E10B}"/>
          </ac:spMkLst>
        </pc:spChg>
      </pc:sldChg>
    </pc:docChg>
  </pc:docChgLst>
  <pc:docChgLst>
    <pc:chgData name="Yi-Kai Chen" userId="S::kai0214@uw.edu::2757d9c9-6198-49de-a880-70cbce3dee01" providerId="AD" clId="Web-{11612B20-6643-4906-8FA0-788055829DA7}"/>
    <pc:docChg chg="modSld">
      <pc:chgData name="Yi-Kai Chen" userId="S::kai0214@uw.edu::2757d9c9-6198-49de-a880-70cbce3dee01" providerId="AD" clId="Web-{11612B20-6643-4906-8FA0-788055829DA7}" dt="2023-11-03T20:48:12.394" v="99" actId="1076"/>
      <pc:docMkLst>
        <pc:docMk/>
      </pc:docMkLst>
      <pc:sldChg chg="addSp delSp modSp">
        <pc:chgData name="Yi-Kai Chen" userId="S::kai0214@uw.edu::2757d9c9-6198-49de-a880-70cbce3dee01" providerId="AD" clId="Web-{11612B20-6643-4906-8FA0-788055829DA7}" dt="2023-11-03T20:44:00.620" v="79" actId="1076"/>
        <pc:sldMkLst>
          <pc:docMk/>
          <pc:sldMk cId="0" sldId="259"/>
        </pc:sldMkLst>
        <pc:picChg chg="add del mod">
          <ac:chgData name="Yi-Kai Chen" userId="S::kai0214@uw.edu::2757d9c9-6198-49de-a880-70cbce3dee01" providerId="AD" clId="Web-{11612B20-6643-4906-8FA0-788055829DA7}" dt="2023-11-03T20:43:26.540" v="73"/>
          <ac:picMkLst>
            <pc:docMk/>
            <pc:sldMk cId="0" sldId="259"/>
            <ac:picMk id="2" creationId="{CC6F382A-E4BB-FBDF-3C49-922459E16E39}"/>
          </ac:picMkLst>
        </pc:picChg>
        <pc:picChg chg="add mod">
          <ac:chgData name="Yi-Kai Chen" userId="S::kai0214@uw.edu::2757d9c9-6198-49de-a880-70cbce3dee01" providerId="AD" clId="Web-{11612B20-6643-4906-8FA0-788055829DA7}" dt="2023-11-03T20:44:00.620" v="79" actId="1076"/>
          <ac:picMkLst>
            <pc:docMk/>
            <pc:sldMk cId="0" sldId="259"/>
            <ac:picMk id="3" creationId="{461A189D-284B-1B80-0B23-E5BCD638749A}"/>
          </ac:picMkLst>
        </pc:picChg>
      </pc:sldChg>
      <pc:sldChg chg="modSp">
        <pc:chgData name="Yi-Kai Chen" userId="S::kai0214@uw.edu::2757d9c9-6198-49de-a880-70cbce3dee01" providerId="AD" clId="Web-{11612B20-6643-4906-8FA0-788055829DA7}" dt="2023-11-03T20:38:42.640" v="34" actId="1076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11612B20-6643-4906-8FA0-788055829DA7}" dt="2023-11-03T20:37:26.231" v="23" actId="20577"/>
          <ac:spMkLst>
            <pc:docMk/>
            <pc:sldMk cId="1991642088" sldId="283"/>
            <ac:spMk id="7" creationId="{1FE63499-24E9-8572-2A9F-9FEB2808EDF7}"/>
          </ac:spMkLst>
        </pc:spChg>
        <pc:spChg chg="mod">
          <ac:chgData name="Yi-Kai Chen" userId="S::kai0214@uw.edu::2757d9c9-6198-49de-a880-70cbce3dee01" providerId="AD" clId="Web-{11612B20-6643-4906-8FA0-788055829DA7}" dt="2023-11-03T20:38:21.217" v="32" actId="20577"/>
          <ac:spMkLst>
            <pc:docMk/>
            <pc:sldMk cId="1991642088" sldId="283"/>
            <ac:spMk id="21" creationId="{D256434F-16D7-54FB-45DD-82F1F20A6F46}"/>
          </ac:spMkLst>
        </pc:spChg>
        <pc:spChg chg="mod">
          <ac:chgData name="Yi-Kai Chen" userId="S::kai0214@uw.edu::2757d9c9-6198-49de-a880-70cbce3dee01" providerId="AD" clId="Web-{11612B20-6643-4906-8FA0-788055829DA7}" dt="2023-11-03T20:38:42.640" v="34" actId="1076"/>
          <ac:spMkLst>
            <pc:docMk/>
            <pc:sldMk cId="1991642088" sldId="283"/>
            <ac:spMk id="23" creationId="{BD440829-FDAC-1B61-DE3E-14A60B08817C}"/>
          </ac:spMkLst>
        </pc:spChg>
        <pc:spChg chg="mod">
          <ac:chgData name="Yi-Kai Chen" userId="S::kai0214@uw.edu::2757d9c9-6198-49de-a880-70cbce3dee01" providerId="AD" clId="Web-{11612B20-6643-4906-8FA0-788055829DA7}" dt="2023-11-03T20:37:53.716" v="29" actId="20577"/>
          <ac:spMkLst>
            <pc:docMk/>
            <pc:sldMk cId="1991642088" sldId="283"/>
            <ac:spMk id="36" creationId="{292D9167-2C97-042F-85FC-B1FC45805514}"/>
          </ac:spMkLst>
        </pc:spChg>
      </pc:sldChg>
      <pc:sldChg chg="modSp">
        <pc:chgData name="Yi-Kai Chen" userId="S::kai0214@uw.edu::2757d9c9-6198-49de-a880-70cbce3dee01" providerId="AD" clId="Web-{11612B20-6643-4906-8FA0-788055829DA7}" dt="2023-11-03T20:37:10.121" v="21" actId="1076"/>
        <pc:sldMkLst>
          <pc:docMk/>
          <pc:sldMk cId="889186471" sldId="298"/>
        </pc:sldMkLst>
        <pc:spChg chg="mod">
          <ac:chgData name="Yi-Kai Chen" userId="S::kai0214@uw.edu::2757d9c9-6198-49de-a880-70cbce3dee01" providerId="AD" clId="Web-{11612B20-6643-4906-8FA0-788055829DA7}" dt="2023-11-03T20:37:10.121" v="21" actId="1076"/>
          <ac:spMkLst>
            <pc:docMk/>
            <pc:sldMk cId="889186471" sldId="298"/>
            <ac:spMk id="30" creationId="{CA1D3BE1-DC0B-2D52-28CE-AA0E04935B0E}"/>
          </ac:spMkLst>
        </pc:spChg>
      </pc:sldChg>
      <pc:sldChg chg="addSp delSp modSp">
        <pc:chgData name="Yi-Kai Chen" userId="S::kai0214@uw.edu::2757d9c9-6198-49de-a880-70cbce3dee01" providerId="AD" clId="Web-{11612B20-6643-4906-8FA0-788055829DA7}" dt="2023-11-03T20:40:19.940" v="42" actId="1076"/>
        <pc:sldMkLst>
          <pc:docMk/>
          <pc:sldMk cId="3542280572" sldId="299"/>
        </pc:sldMkLst>
        <pc:spChg chg="mod">
          <ac:chgData name="Yi-Kai Chen" userId="S::kai0214@uw.edu::2757d9c9-6198-49de-a880-70cbce3dee01" providerId="AD" clId="Web-{11612B20-6643-4906-8FA0-788055829DA7}" dt="2023-11-03T20:40:01.674" v="38" actId="1076"/>
          <ac:spMkLst>
            <pc:docMk/>
            <pc:sldMk cId="3542280572" sldId="299"/>
            <ac:spMk id="9" creationId="{00000000-0000-0000-0000-000000000000}"/>
          </ac:spMkLst>
        </pc:spChg>
        <pc:spChg chg="mod">
          <ac:chgData name="Yi-Kai Chen" userId="S::kai0214@uw.edu::2757d9c9-6198-49de-a880-70cbce3dee01" providerId="AD" clId="Web-{11612B20-6643-4906-8FA0-788055829DA7}" dt="2023-11-03T20:36:42.948" v="20" actId="20577"/>
          <ac:spMkLst>
            <pc:docMk/>
            <pc:sldMk cId="3542280572" sldId="299"/>
            <ac:spMk id="12" creationId="{C43EEE37-FFEF-2762-2665-EF4B689F6312}"/>
          </ac:spMkLst>
        </pc:spChg>
        <pc:spChg chg="mod">
          <ac:chgData name="Yi-Kai Chen" userId="S::kai0214@uw.edu::2757d9c9-6198-49de-a880-70cbce3dee01" providerId="AD" clId="Web-{11612B20-6643-4906-8FA0-788055829DA7}" dt="2023-11-03T20:36:38.339" v="19" actId="20577"/>
          <ac:spMkLst>
            <pc:docMk/>
            <pc:sldMk cId="3542280572" sldId="299"/>
            <ac:spMk id="13" creationId="{270F56C4-9E1E-C913-2C29-922EA7E96A79}"/>
          </ac:spMkLst>
        </pc:spChg>
        <pc:spChg chg="mod">
          <ac:chgData name="Yi-Kai Chen" userId="S::kai0214@uw.edu::2757d9c9-6198-49de-a880-70cbce3dee01" providerId="AD" clId="Web-{11612B20-6643-4906-8FA0-788055829DA7}" dt="2023-11-03T20:40:19.940" v="42" actId="1076"/>
          <ac:spMkLst>
            <pc:docMk/>
            <pc:sldMk cId="3542280572" sldId="299"/>
            <ac:spMk id="14" creationId="{E58D9911-8E8F-0E15-F99D-4DCF1777D031}"/>
          </ac:spMkLst>
        </pc:spChg>
        <pc:spChg chg="mod">
          <ac:chgData name="Yi-Kai Chen" userId="S::kai0214@uw.edu::2757d9c9-6198-49de-a880-70cbce3dee01" providerId="AD" clId="Web-{11612B20-6643-4906-8FA0-788055829DA7}" dt="2023-11-03T20:40:03.705" v="39" actId="1076"/>
          <ac:spMkLst>
            <pc:docMk/>
            <pc:sldMk cId="3542280572" sldId="299"/>
            <ac:spMk id="17" creationId="{846EC560-7DDD-159D-55F3-986A0C909E32}"/>
          </ac:spMkLst>
        </pc:spChg>
        <pc:picChg chg="add mod">
          <ac:chgData name="Yi-Kai Chen" userId="S::kai0214@uw.edu::2757d9c9-6198-49de-a880-70cbce3dee01" providerId="AD" clId="Web-{11612B20-6643-4906-8FA0-788055829DA7}" dt="2023-11-03T20:35:34.602" v="4" actId="1076"/>
          <ac:picMkLst>
            <pc:docMk/>
            <pc:sldMk cId="3542280572" sldId="299"/>
            <ac:picMk id="2" creationId="{60C78859-56E5-0632-6035-A21F197EC27E}"/>
          </ac:picMkLst>
        </pc:picChg>
        <pc:picChg chg="del">
          <ac:chgData name="Yi-Kai Chen" userId="S::kai0214@uw.edu::2757d9c9-6198-49de-a880-70cbce3dee01" providerId="AD" clId="Web-{11612B20-6643-4906-8FA0-788055829DA7}" dt="2023-11-03T20:35:23.274" v="2"/>
          <ac:picMkLst>
            <pc:docMk/>
            <pc:sldMk cId="3542280572" sldId="299"/>
            <ac:picMk id="22" creationId="{D577A25E-171B-73FE-7A8F-0A89EFA466BF}"/>
          </ac:picMkLst>
        </pc:picChg>
      </pc:sldChg>
      <pc:sldChg chg="addSp delSp modSp">
        <pc:chgData name="Yi-Kai Chen" userId="S::kai0214@uw.edu::2757d9c9-6198-49de-a880-70cbce3dee01" providerId="AD" clId="Web-{11612B20-6643-4906-8FA0-788055829DA7}" dt="2023-11-03T20:48:12.394" v="99" actId="1076"/>
        <pc:sldMkLst>
          <pc:docMk/>
          <pc:sldMk cId="763381025" sldId="326"/>
        </pc:sldMkLst>
        <pc:spChg chg="mod">
          <ac:chgData name="Yi-Kai Chen" userId="S::kai0214@uw.edu::2757d9c9-6198-49de-a880-70cbce3dee01" providerId="AD" clId="Web-{11612B20-6643-4906-8FA0-788055829DA7}" dt="2023-11-03T20:48:12.394" v="99" actId="1076"/>
          <ac:spMkLst>
            <pc:docMk/>
            <pc:sldMk cId="763381025" sldId="326"/>
            <ac:spMk id="6" creationId="{85DF825E-F4DA-EC95-0CB6-4F8E4354FD6C}"/>
          </ac:spMkLst>
        </pc:spChg>
        <pc:graphicFrameChg chg="mod">
          <ac:chgData name="Yi-Kai Chen" userId="S::kai0214@uw.edu::2757d9c9-6198-49de-a880-70cbce3dee01" providerId="AD" clId="Web-{11612B20-6643-4906-8FA0-788055829DA7}" dt="2023-11-03T20:46:42.531" v="83" actId="1076"/>
          <ac:graphicFrameMkLst>
            <pc:docMk/>
            <pc:sldMk cId="763381025" sldId="326"/>
            <ac:graphicFrameMk id="2" creationId="{F2BAA637-7BA3-6609-2E70-E20146FA9395}"/>
          </ac:graphicFrameMkLst>
        </pc:graphicFrameChg>
        <pc:picChg chg="add del mod">
          <ac:chgData name="Yi-Kai Chen" userId="S::kai0214@uw.edu::2757d9c9-6198-49de-a880-70cbce3dee01" providerId="AD" clId="Web-{11612B20-6643-4906-8FA0-788055829DA7}" dt="2023-11-03T20:41:48.052" v="65"/>
          <ac:picMkLst>
            <pc:docMk/>
            <pc:sldMk cId="763381025" sldId="326"/>
            <ac:picMk id="3" creationId="{588CAA0A-656D-9A2F-7FE3-2CD8ACCFCCDF}"/>
          </ac:picMkLst>
        </pc:picChg>
        <pc:picChg chg="add mod ord">
          <ac:chgData name="Yi-Kai Chen" userId="S::kai0214@uw.edu::2757d9c9-6198-49de-a880-70cbce3dee01" providerId="AD" clId="Web-{11612B20-6643-4906-8FA0-788055829DA7}" dt="2023-11-03T20:46:35.141" v="81"/>
          <ac:picMkLst>
            <pc:docMk/>
            <pc:sldMk cId="763381025" sldId="326"/>
            <ac:picMk id="7" creationId="{00CBAD64-9D08-EC79-2BA0-1E3559276BA1}"/>
          </ac:picMkLst>
        </pc:picChg>
        <pc:picChg chg="add del mod">
          <ac:chgData name="Yi-Kai Chen" userId="S::kai0214@uw.edu::2757d9c9-6198-49de-a880-70cbce3dee01" providerId="AD" clId="Web-{11612B20-6643-4906-8FA0-788055829DA7}" dt="2023-11-03T20:47:43.315" v="88"/>
          <ac:picMkLst>
            <pc:docMk/>
            <pc:sldMk cId="763381025" sldId="326"/>
            <ac:picMk id="8" creationId="{17058FEF-89AD-D9AF-E150-1E0B837812DA}"/>
          </ac:picMkLst>
        </pc:picChg>
      </pc:sldChg>
    </pc:docChg>
  </pc:docChgLst>
  <pc:docChgLst>
    <pc:chgData name="Erina Kim" userId="S::sk233@uw.edu::1f335cbc-fbb3-46a7-9e35-10be5a8d2513" providerId="AD" clId="Web-{175F1990-3A71-4CC7-B8E0-788D971B99F0}"/>
    <pc:docChg chg="addSld modSld sldOrd">
      <pc:chgData name="Erina Kim" userId="S::sk233@uw.edu::1f335cbc-fbb3-46a7-9e35-10be5a8d2513" providerId="AD" clId="Web-{175F1990-3A71-4CC7-B8E0-788D971B99F0}" dt="2023-11-02T19:18:30.226" v="10"/>
      <pc:docMkLst>
        <pc:docMk/>
      </pc:docMkLst>
      <pc:sldChg chg="delSp modSp add ord replId">
        <pc:chgData name="Erina Kim" userId="S::sk233@uw.edu::1f335cbc-fbb3-46a7-9e35-10be5a8d2513" providerId="AD" clId="Web-{175F1990-3A71-4CC7-B8E0-788D971B99F0}" dt="2023-11-02T19:18:30.226" v="10"/>
        <pc:sldMkLst>
          <pc:docMk/>
          <pc:sldMk cId="148213982" sldId="278"/>
        </pc:sldMkLst>
        <pc:spChg chg="mod">
          <ac:chgData name="Erina Kim" userId="S::sk233@uw.edu::1f335cbc-fbb3-46a7-9e35-10be5a8d2513" providerId="AD" clId="Web-{175F1990-3A71-4CC7-B8E0-788D971B99F0}" dt="2023-11-02T19:18:25.007" v="8" actId="20577"/>
          <ac:spMkLst>
            <pc:docMk/>
            <pc:sldMk cId="148213982" sldId="278"/>
            <ac:spMk id="3" creationId="{00000000-0000-0000-0000-000000000000}"/>
          </ac:spMkLst>
        </pc:spChg>
        <pc:spChg chg="del">
          <ac:chgData name="Erina Kim" userId="S::sk233@uw.edu::1f335cbc-fbb3-46a7-9e35-10be5a8d2513" providerId="AD" clId="Web-{175F1990-3A71-4CC7-B8E0-788D971B99F0}" dt="2023-11-02T19:18:30.226" v="10"/>
          <ac:spMkLst>
            <pc:docMk/>
            <pc:sldMk cId="148213982" sldId="278"/>
            <ac:spMk id="8" creationId="{00000000-0000-0000-0000-000000000000}"/>
          </ac:spMkLst>
        </pc:spChg>
        <pc:graphicFrameChg chg="del">
          <ac:chgData name="Erina Kim" userId="S::sk233@uw.edu::1f335cbc-fbb3-46a7-9e35-10be5a8d2513" providerId="AD" clId="Web-{175F1990-3A71-4CC7-B8E0-788D971B99F0}" dt="2023-11-02T19:18:28.382" v="9"/>
          <ac:graphicFrameMkLst>
            <pc:docMk/>
            <pc:sldMk cId="148213982" sldId="278"/>
            <ac:graphicFrameMk id="2" creationId="{00000000-0000-0000-0000-000000000000}"/>
          </ac:graphicFrameMkLst>
        </pc:graphicFrameChg>
      </pc:sldChg>
    </pc:docChg>
  </pc:docChgLst>
  <pc:docChgLst>
    <pc:chgData name="Yi-Kai Chen" userId="S::kai0214@uw.edu::2757d9c9-6198-49de-a880-70cbce3dee01" providerId="AD" clId="Web-{A6382192-C035-4A63-A73D-BB14ABEA72AF}"/>
    <pc:docChg chg="modSld sldOrd">
      <pc:chgData name="Yi-Kai Chen" userId="S::kai0214@uw.edu::2757d9c9-6198-49de-a880-70cbce3dee01" providerId="AD" clId="Web-{A6382192-C035-4A63-A73D-BB14ABEA72AF}" dt="2023-11-03T23:02:23.787" v="266" actId="20577"/>
      <pc:docMkLst>
        <pc:docMk/>
      </pc:docMkLst>
      <pc:sldChg chg="mod setBg">
        <pc:chgData name="Yi-Kai Chen" userId="S::kai0214@uw.edu::2757d9c9-6198-49de-a880-70cbce3dee01" providerId="AD" clId="Web-{A6382192-C035-4A63-A73D-BB14ABEA72AF}" dt="2023-11-03T22:57:07.215" v="229"/>
        <pc:sldMkLst>
          <pc:docMk/>
          <pc:sldMk cId="0" sldId="257"/>
        </pc:sldMkLst>
      </pc:sldChg>
      <pc:sldChg chg="addSp modSp">
        <pc:chgData name="Yi-Kai Chen" userId="S::kai0214@uw.edu::2757d9c9-6198-49de-a880-70cbce3dee01" providerId="AD" clId="Web-{A6382192-C035-4A63-A73D-BB14ABEA72AF}" dt="2023-11-03T22:45:05.723" v="207" actId="20577"/>
        <pc:sldMkLst>
          <pc:docMk/>
          <pc:sldMk cId="0" sldId="258"/>
        </pc:sldMkLst>
        <pc:spChg chg="mod">
          <ac:chgData name="Yi-Kai Chen" userId="S::kai0214@uw.edu::2757d9c9-6198-49de-a880-70cbce3dee01" providerId="AD" clId="Web-{A6382192-C035-4A63-A73D-BB14ABEA72AF}" dt="2023-11-03T22:44:28.300" v="204"/>
          <ac:spMkLst>
            <pc:docMk/>
            <pc:sldMk cId="0" sldId="258"/>
            <ac:spMk id="2" creationId="{A9335FC9-484A-3B4F-79E5-9CCE74814F6E}"/>
          </ac:spMkLst>
        </pc:spChg>
        <pc:spChg chg="mod">
          <ac:chgData name="Yi-Kai Chen" userId="S::kai0214@uw.edu::2757d9c9-6198-49de-a880-70cbce3dee01" providerId="AD" clId="Web-{A6382192-C035-4A63-A73D-BB14ABEA72AF}" dt="2023-11-03T22:42:23.968" v="196" actId="1076"/>
          <ac:spMkLst>
            <pc:docMk/>
            <pc:sldMk cId="0" sldId="258"/>
            <ac:spMk id="3" creationId="{FE1C8048-A819-D575-6D26-A58CABDB465C}"/>
          </ac:spMkLst>
        </pc:spChg>
        <pc:spChg chg="mod">
          <ac:chgData name="Yi-Kai Chen" userId="S::kai0214@uw.edu::2757d9c9-6198-49de-a880-70cbce3dee01" providerId="AD" clId="Web-{A6382192-C035-4A63-A73D-BB14ABEA72AF}" dt="2023-11-03T22:45:00.458" v="205"/>
          <ac:spMkLst>
            <pc:docMk/>
            <pc:sldMk cId="0" sldId="258"/>
            <ac:spMk id="5" creationId="{2E732C9A-067F-4AC6-F8C2-2CCE6B632DDE}"/>
          </ac:spMkLst>
        </pc:spChg>
        <pc:spChg chg="mod">
          <ac:chgData name="Yi-Kai Chen" userId="S::kai0214@uw.edu::2757d9c9-6198-49de-a880-70cbce3dee01" providerId="AD" clId="Web-{A6382192-C035-4A63-A73D-BB14ABEA72AF}" dt="2023-11-03T22:45:05.723" v="207" actId="20577"/>
          <ac:spMkLst>
            <pc:docMk/>
            <pc:sldMk cId="0" sldId="258"/>
            <ac:spMk id="7" creationId="{38D2085C-CAD9-DD50-8B54-3C6D269BCE6B}"/>
          </ac:spMkLst>
        </pc:spChg>
        <pc:spChg chg="mod">
          <ac:chgData name="Yi-Kai Chen" userId="S::kai0214@uw.edu::2757d9c9-6198-49de-a880-70cbce3dee01" providerId="AD" clId="Web-{A6382192-C035-4A63-A73D-BB14ABEA72AF}" dt="2023-11-03T22:27:46.925" v="161" actId="1076"/>
          <ac:spMkLst>
            <pc:docMk/>
            <pc:sldMk cId="0" sldId="258"/>
            <ac:spMk id="12" creationId="{0294658A-B8B0-E2FF-AA41-661553F41EB3}"/>
          </ac:spMkLst>
        </pc:spChg>
        <pc:grpChg chg="add mod">
          <ac:chgData name="Yi-Kai Chen" userId="S::kai0214@uw.edu::2757d9c9-6198-49de-a880-70cbce3dee01" providerId="AD" clId="Web-{A6382192-C035-4A63-A73D-BB14ABEA72AF}" dt="2023-11-03T22:27:42.425" v="160" actId="1076"/>
          <ac:grpSpMkLst>
            <pc:docMk/>
            <pc:sldMk cId="0" sldId="258"/>
            <ac:grpSpMk id="28" creationId="{412B7473-FB48-D765-EAD4-DCB7BD537C28}"/>
          </ac:grpSpMkLst>
        </pc:grpChg>
      </pc:sldChg>
      <pc:sldChg chg="addSp modSp">
        <pc:chgData name="Yi-Kai Chen" userId="S::kai0214@uw.edu::2757d9c9-6198-49de-a880-70cbce3dee01" providerId="AD" clId="Web-{A6382192-C035-4A63-A73D-BB14ABEA72AF}" dt="2023-11-03T22:23:20.823" v="97" actId="1076"/>
        <pc:sldMkLst>
          <pc:docMk/>
          <pc:sldMk cId="0" sldId="259"/>
        </pc:sldMkLst>
        <pc:grpChg chg="add mod">
          <ac:chgData name="Yi-Kai Chen" userId="S::kai0214@uw.edu::2757d9c9-6198-49de-a880-70cbce3dee01" providerId="AD" clId="Web-{A6382192-C035-4A63-A73D-BB14ABEA72AF}" dt="2023-11-03T22:23:20.823" v="97" actId="1076"/>
          <ac:grpSpMkLst>
            <pc:docMk/>
            <pc:sldMk cId="0" sldId="259"/>
            <ac:grpSpMk id="23" creationId="{419AEA14-B795-9C71-9DE5-FF79B50C70ED}"/>
          </ac:grpSpMkLst>
        </pc:grpChg>
      </pc:sldChg>
      <pc:sldChg chg="modSp mod setBg">
        <pc:chgData name="Yi-Kai Chen" userId="S::kai0214@uw.edu::2757d9c9-6198-49de-a880-70cbce3dee01" providerId="AD" clId="Web-{A6382192-C035-4A63-A73D-BB14ABEA72AF}" dt="2023-11-03T22:57:14.387" v="230"/>
        <pc:sldMkLst>
          <pc:docMk/>
          <pc:sldMk cId="0" sldId="267"/>
        </pc:sldMkLst>
        <pc:spChg chg="mod">
          <ac:chgData name="Yi-Kai Chen" userId="S::kai0214@uw.edu::2757d9c9-6198-49de-a880-70cbce3dee01" providerId="AD" clId="Web-{A6382192-C035-4A63-A73D-BB14ABEA72AF}" dt="2023-11-03T22:39:41.994" v="195" actId="20577"/>
          <ac:spMkLst>
            <pc:docMk/>
            <pc:sldMk cId="0" sldId="267"/>
            <ac:spMk id="9" creationId="{00000000-0000-0000-0000-000000000000}"/>
          </ac:spMkLst>
        </pc:spChg>
      </pc:sldChg>
      <pc:sldChg chg="addSp modSp">
        <pc:chgData name="Yi-Kai Chen" userId="S::kai0214@uw.edu::2757d9c9-6198-49de-a880-70cbce3dee01" providerId="AD" clId="Web-{A6382192-C035-4A63-A73D-BB14ABEA72AF}" dt="2023-11-03T22:55:49.619" v="222" actId="14100"/>
        <pc:sldMkLst>
          <pc:docMk/>
          <pc:sldMk cId="0" sldId="268"/>
        </pc:sldMkLst>
        <pc:spChg chg="mod">
          <ac:chgData name="Yi-Kai Chen" userId="S::kai0214@uw.edu::2757d9c9-6198-49de-a880-70cbce3dee01" providerId="AD" clId="Web-{A6382192-C035-4A63-A73D-BB14ABEA72AF}" dt="2023-11-03T22:55:49.619" v="222" actId="14100"/>
          <ac:spMkLst>
            <pc:docMk/>
            <pc:sldMk cId="0" sldId="268"/>
            <ac:spMk id="23" creationId="{0CD1E692-3FDE-9CCB-B584-DE59D5DA10F9}"/>
          </ac:spMkLst>
        </pc:spChg>
        <pc:grpChg chg="add">
          <ac:chgData name="Yi-Kai Chen" userId="S::kai0214@uw.edu::2757d9c9-6198-49de-a880-70cbce3dee01" providerId="AD" clId="Web-{A6382192-C035-4A63-A73D-BB14ABEA72AF}" dt="2023-11-03T22:24:26.528" v="119"/>
          <ac:grpSpMkLst>
            <pc:docMk/>
            <pc:sldMk cId="0" sldId="268"/>
            <ac:grpSpMk id="36" creationId="{2EF9D6E1-D42B-A8CF-0F5E-366358B2CC12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56.224" v="183" actId="1076"/>
          <ac:picMkLst>
            <pc:docMk/>
            <pc:sldMk cId="0" sldId="268"/>
            <ac:picMk id="38" creationId="{FF2517E7-6FA3-8D95-214F-2440501362D7}"/>
          </ac:picMkLst>
        </pc:picChg>
      </pc:sldChg>
      <pc:sldChg chg="addSp delSp modSp">
        <pc:chgData name="Yi-Kai Chen" userId="S::kai0214@uw.edu::2757d9c9-6198-49de-a880-70cbce3dee01" providerId="AD" clId="Web-{A6382192-C035-4A63-A73D-BB14ABEA72AF}" dt="2023-11-03T22:25:44.624" v="133" actId="1076"/>
        <pc:sldMkLst>
          <pc:docMk/>
          <pc:sldMk cId="925025029" sldId="282"/>
        </pc:sldMkLst>
        <pc:grpChg chg="add del mod">
          <ac:chgData name="Yi-Kai Chen" userId="S::kai0214@uw.edu::2757d9c9-6198-49de-a880-70cbce3dee01" providerId="AD" clId="Web-{A6382192-C035-4A63-A73D-BB14ABEA72AF}" dt="2023-11-03T22:25:29.405" v="129"/>
          <ac:grpSpMkLst>
            <pc:docMk/>
            <pc:sldMk cId="925025029" sldId="282"/>
            <ac:grpSpMk id="22" creationId="{62817A32-2583-67BC-52B3-8CC708236451}"/>
          </ac:grpSpMkLst>
        </pc:grpChg>
        <pc:grpChg chg="add mod">
          <ac:chgData name="Yi-Kai Chen" userId="S::kai0214@uw.edu::2757d9c9-6198-49de-a880-70cbce3dee01" providerId="AD" clId="Web-{A6382192-C035-4A63-A73D-BB14ABEA72AF}" dt="2023-11-03T22:25:42.234" v="132" actId="1076"/>
          <ac:grpSpMkLst>
            <pc:docMk/>
            <pc:sldMk cId="925025029" sldId="282"/>
            <ac:grpSpMk id="39" creationId="{FF45C6D0-52E6-3B18-3F81-928785F84F8A}"/>
          </ac:grpSpMkLst>
        </pc:grpChg>
        <pc:graphicFrameChg chg="mod">
          <ac:chgData name="Yi-Kai Chen" userId="S::kai0214@uw.edu::2757d9c9-6198-49de-a880-70cbce3dee01" providerId="AD" clId="Web-{A6382192-C035-4A63-A73D-BB14ABEA72AF}" dt="2023-11-03T22:23:28.667" v="100" actId="14100"/>
          <ac:graphicFrameMkLst>
            <pc:docMk/>
            <pc:sldMk cId="925025029" sldId="282"/>
            <ac:graphicFrameMk id="19" creationId="{7C0468A6-546F-6C51-A47A-8B070271426F}"/>
          </ac:graphicFrameMkLst>
        </pc:graphicFrameChg>
        <pc:picChg chg="add mod">
          <ac:chgData name="Yi-Kai Chen" userId="S::kai0214@uw.edu::2757d9c9-6198-49de-a880-70cbce3dee01" providerId="AD" clId="Web-{A6382192-C035-4A63-A73D-BB14ABEA72AF}" dt="2023-11-03T22:25:44.624" v="133" actId="1076"/>
          <ac:picMkLst>
            <pc:docMk/>
            <pc:sldMk cId="925025029" sldId="282"/>
            <ac:picMk id="24" creationId="{B6C41618-A6A7-73C1-608A-54F4625472C9}"/>
          </ac:picMkLst>
        </pc:picChg>
      </pc:sldChg>
      <pc:sldChg chg="addSp modSp mod setBg">
        <pc:chgData name="Yi-Kai Chen" userId="S::kai0214@uw.edu::2757d9c9-6198-49de-a880-70cbce3dee01" providerId="AD" clId="Web-{A6382192-C035-4A63-A73D-BB14ABEA72AF}" dt="2023-11-03T22:57:45.591" v="232"/>
        <pc:sldMkLst>
          <pc:docMk/>
          <pc:sldMk cId="1991642088" sldId="283"/>
        </pc:sldMkLst>
        <pc:grpChg chg="add mod">
          <ac:chgData name="Yi-Kai Chen" userId="S::kai0214@uw.edu::2757d9c9-6198-49de-a880-70cbce3dee01" providerId="AD" clId="Web-{A6382192-C035-4A63-A73D-BB14ABEA72AF}" dt="2023-11-03T22:24:10.715" v="112" actId="1076"/>
          <ac:grpSpMkLst>
            <pc:docMk/>
            <pc:sldMk cId="1991642088" sldId="283"/>
            <ac:grpSpMk id="27" creationId="{911A0477-E608-740A-77E0-94AB34178C2F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20.614" v="171" actId="1076"/>
          <ac:picMkLst>
            <pc:docMk/>
            <pc:sldMk cId="1991642088" sldId="283"/>
            <ac:picMk id="29" creationId="{95051EFC-FF4A-F297-4CBC-A4FDA1D6C472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7:16.799" v="155" actId="1076"/>
        <pc:sldMkLst>
          <pc:docMk/>
          <pc:sldMk cId="977828007" sldId="286"/>
        </pc:sldMkLst>
        <pc:spChg chg="mod">
          <ac:chgData name="Yi-Kai Chen" userId="S::kai0214@uw.edu::2757d9c9-6198-49de-a880-70cbce3dee01" providerId="AD" clId="Web-{A6382192-C035-4A63-A73D-BB14ABEA72AF}" dt="2023-11-03T22:27:04.893" v="152" actId="1076"/>
          <ac:spMkLst>
            <pc:docMk/>
            <pc:sldMk cId="977828007" sldId="286"/>
            <ac:spMk id="8" creationId="{1409DDB3-E488-9D9C-3638-E828290E8C19}"/>
          </ac:spMkLst>
        </pc:spChg>
        <pc:grpChg chg="add">
          <ac:chgData name="Yi-Kai Chen" userId="S::kai0214@uw.edu::2757d9c9-6198-49de-a880-70cbce3dee01" providerId="AD" clId="Web-{A6382192-C035-4A63-A73D-BB14ABEA72AF}" dt="2023-11-03T22:27:05.830" v="153"/>
          <ac:grpSpMkLst>
            <pc:docMk/>
            <pc:sldMk cId="977828007" sldId="286"/>
            <ac:grpSpMk id="20" creationId="{A1F79272-DA26-15FF-8495-16F6C05DD156}"/>
          </ac:grpSpMkLst>
        </pc:grpChg>
        <pc:picChg chg="add mod">
          <ac:chgData name="Yi-Kai Chen" userId="S::kai0214@uw.edu::2757d9c9-6198-49de-a880-70cbce3dee01" providerId="AD" clId="Web-{A6382192-C035-4A63-A73D-BB14ABEA72AF}" dt="2023-11-03T22:27:16.799" v="155" actId="1076"/>
          <ac:picMkLst>
            <pc:docMk/>
            <pc:sldMk cId="977828007" sldId="286"/>
            <ac:picMk id="22" creationId="{A768F75F-66C1-9602-3CC8-5FE69928E3AB}"/>
          </ac:picMkLst>
        </pc:picChg>
      </pc:sldChg>
      <pc:sldChg chg="addSp modSp mod setBg">
        <pc:chgData name="Yi-Kai Chen" userId="S::kai0214@uw.edu::2757d9c9-6198-49de-a880-70cbce3dee01" providerId="AD" clId="Web-{A6382192-C035-4A63-A73D-BB14ABEA72AF}" dt="2023-11-03T22:58:04.529" v="234"/>
        <pc:sldMkLst>
          <pc:docMk/>
          <pc:sldMk cId="3625560394" sldId="294"/>
        </pc:sldMkLst>
        <pc:grpChg chg="add mod">
          <ac:chgData name="Yi-Kai Chen" userId="S::kai0214@uw.edu::2757d9c9-6198-49de-a880-70cbce3dee01" providerId="AD" clId="Web-{A6382192-C035-4A63-A73D-BB14ABEA72AF}" dt="2023-11-03T22:23:49.480" v="106" actId="1076"/>
          <ac:grpSpMkLst>
            <pc:docMk/>
            <pc:sldMk cId="3625560394" sldId="294"/>
            <ac:grpSpMk id="29" creationId="{CFD8BD53-BFF1-B1E0-3460-AEC969639A24}"/>
          </ac:grpSpMkLst>
        </pc:grpChg>
        <pc:picChg chg="add mod">
          <ac:chgData name="Yi-Kai Chen" userId="S::kai0214@uw.edu::2757d9c9-6198-49de-a880-70cbce3dee01" providerId="AD" clId="Web-{A6382192-C035-4A63-A73D-BB14ABEA72AF}" dt="2023-11-03T22:08:39.639" v="83" actId="14100"/>
          <ac:picMkLst>
            <pc:docMk/>
            <pc:sldMk cId="3625560394" sldId="294"/>
            <ac:picMk id="2" creationId="{A89BF602-4CAE-2957-9032-24595A1B03AF}"/>
          </ac:picMkLst>
        </pc:picChg>
        <pc:picChg chg="add mod">
          <ac:chgData name="Yi-Kai Chen" userId="S::kai0214@uw.edu::2757d9c9-6198-49de-a880-70cbce3dee01" providerId="AD" clId="Web-{A6382192-C035-4A63-A73D-BB14ABEA72AF}" dt="2023-11-03T22:28:02.160" v="165" actId="1076"/>
          <ac:picMkLst>
            <pc:docMk/>
            <pc:sldMk cId="3625560394" sldId="294"/>
            <ac:picMk id="31" creationId="{755516FD-C33B-5D7D-C40D-BC9406E09415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7:24.378" v="157" actId="1076"/>
        <pc:sldMkLst>
          <pc:docMk/>
          <pc:sldMk cId="889186471" sldId="298"/>
        </pc:sldMkLst>
        <pc:grpChg chg="add mod">
          <ac:chgData name="Yi-Kai Chen" userId="S::kai0214@uw.edu::2757d9c9-6198-49de-a880-70cbce3dee01" providerId="AD" clId="Web-{A6382192-C035-4A63-A73D-BB14ABEA72AF}" dt="2023-11-03T22:25:08.826" v="128" actId="1076"/>
          <ac:grpSpMkLst>
            <pc:docMk/>
            <pc:sldMk cId="889186471" sldId="298"/>
            <ac:grpSpMk id="25" creationId="{2E0B16D2-3148-D8ED-3845-A3315ADA61E4}"/>
          </ac:grpSpMkLst>
        </pc:grpChg>
        <pc:picChg chg="add mod">
          <ac:chgData name="Yi-Kai Chen" userId="S::kai0214@uw.edu::2757d9c9-6198-49de-a880-70cbce3dee01" providerId="AD" clId="Web-{A6382192-C035-4A63-A73D-BB14ABEA72AF}" dt="2023-11-03T22:27:24.378" v="157" actId="1076"/>
          <ac:picMkLst>
            <pc:docMk/>
            <pc:sldMk cId="889186471" sldId="298"/>
            <ac:picMk id="30" creationId="{6804C8CB-7EB5-A89A-3A49-D8EF2D4B2046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6:51.798" v="151" actId="1076"/>
        <pc:sldMkLst>
          <pc:docMk/>
          <pc:sldMk cId="1403308000" sldId="303"/>
        </pc:sldMkLst>
        <pc:spChg chg="add mod">
          <ac:chgData name="Yi-Kai Chen" userId="S::kai0214@uw.edu::2757d9c9-6198-49de-a880-70cbce3dee01" providerId="AD" clId="Web-{A6382192-C035-4A63-A73D-BB14ABEA72AF}" dt="2023-11-03T22:19:58.223" v="95" actId="20577"/>
          <ac:spMkLst>
            <pc:docMk/>
            <pc:sldMk cId="1403308000" sldId="303"/>
            <ac:spMk id="3" creationId="{397C973F-A8FD-4943-7E0F-166B9FFBE33B}"/>
          </ac:spMkLst>
        </pc:spChg>
        <pc:spChg chg="mod">
          <ac:chgData name="Yi-Kai Chen" userId="S::kai0214@uw.edu::2757d9c9-6198-49de-a880-70cbce3dee01" providerId="AD" clId="Web-{A6382192-C035-4A63-A73D-BB14ABEA72AF}" dt="2023-11-03T22:26:28.595" v="143" actId="1076"/>
          <ac:spMkLst>
            <pc:docMk/>
            <pc:sldMk cId="1403308000" sldId="303"/>
            <ac:spMk id="79" creationId="{0DF5B7B2-5DA8-C172-5F33-D09701A277ED}"/>
          </ac:spMkLst>
        </pc:spChg>
        <pc:spChg chg="mod">
          <ac:chgData name="Yi-Kai Chen" userId="S::kai0214@uw.edu::2757d9c9-6198-49de-a880-70cbce3dee01" providerId="AD" clId="Web-{A6382192-C035-4A63-A73D-BB14ABEA72AF}" dt="2023-11-03T22:26:41.048" v="147" actId="1076"/>
          <ac:spMkLst>
            <pc:docMk/>
            <pc:sldMk cId="1403308000" sldId="303"/>
            <ac:spMk id="80" creationId="{572C76DF-D3A0-788A-FC63-5C08EC6E683E}"/>
          </ac:spMkLst>
        </pc:spChg>
        <pc:spChg chg="mod">
          <ac:chgData name="Yi-Kai Chen" userId="S::kai0214@uw.edu::2757d9c9-6198-49de-a880-70cbce3dee01" providerId="AD" clId="Web-{A6382192-C035-4A63-A73D-BB14ABEA72AF}" dt="2023-11-03T22:26:49.611" v="150" actId="1076"/>
          <ac:spMkLst>
            <pc:docMk/>
            <pc:sldMk cId="1403308000" sldId="303"/>
            <ac:spMk id="89" creationId="{503F3963-8D9F-BBCF-AC83-5FF0F6E44BAC}"/>
          </ac:spMkLst>
        </pc:spChg>
        <pc:grpChg chg="add mod">
          <ac:chgData name="Yi-Kai Chen" userId="S::kai0214@uw.edu::2757d9c9-6198-49de-a880-70cbce3dee01" providerId="AD" clId="Web-{A6382192-C035-4A63-A73D-BB14ABEA72AF}" dt="2023-11-03T22:26:44.408" v="148" actId="1076"/>
          <ac:grpSpMkLst>
            <pc:docMk/>
            <pc:sldMk cId="1403308000" sldId="303"/>
            <ac:grpSpMk id="23" creationId="{43740951-F913-8CEB-62DA-DD0DD33776DB}"/>
          </ac:grpSpMkLst>
        </pc:grpChg>
        <pc:picChg chg="add mod">
          <ac:chgData name="Yi-Kai Chen" userId="S::kai0214@uw.edu::2757d9c9-6198-49de-a880-70cbce3dee01" providerId="AD" clId="Web-{A6382192-C035-4A63-A73D-BB14ABEA72AF}" dt="2023-11-03T22:16:35.107" v="92" actId="1076"/>
          <ac:picMkLst>
            <pc:docMk/>
            <pc:sldMk cId="1403308000" sldId="303"/>
            <ac:picMk id="2" creationId="{8CF1CDD1-31D7-14EE-7FCB-BB21519A6AEA}"/>
          </ac:picMkLst>
        </pc:picChg>
        <pc:picChg chg="add mod">
          <ac:chgData name="Yi-Kai Chen" userId="S::kai0214@uw.edu::2757d9c9-6198-49de-a880-70cbce3dee01" providerId="AD" clId="Web-{A6382192-C035-4A63-A73D-BB14ABEA72AF}" dt="2023-11-03T22:26:51.798" v="151" actId="1076"/>
          <ac:picMkLst>
            <pc:docMk/>
            <pc:sldMk cId="1403308000" sldId="303"/>
            <ac:picMk id="7" creationId="{307C8448-CD0D-AB20-E24A-CBB0E84D9B2F}"/>
          </ac:picMkLst>
        </pc:picChg>
        <pc:picChg chg="mod">
          <ac:chgData name="Yi-Kai Chen" userId="S::kai0214@uw.edu::2757d9c9-6198-49de-a880-70cbce3dee01" providerId="AD" clId="Web-{A6382192-C035-4A63-A73D-BB14ABEA72AF}" dt="2023-11-03T22:26:35.845" v="146" actId="1076"/>
          <ac:picMkLst>
            <pc:docMk/>
            <pc:sldMk cId="1403308000" sldId="303"/>
            <ac:picMk id="91" creationId="{7D7D53F1-4090-4AB5-88D5-099149052D55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8:41.755" v="180" actId="1076"/>
        <pc:sldMkLst>
          <pc:docMk/>
          <pc:sldMk cId="1181249586" sldId="305"/>
        </pc:sldMkLst>
        <pc:grpChg chg="add">
          <ac:chgData name="Yi-Kai Chen" userId="S::kai0214@uw.edu::2757d9c9-6198-49de-a880-70cbce3dee01" providerId="AD" clId="Web-{A6382192-C035-4A63-A73D-BB14ABEA72AF}" dt="2023-11-03T22:24:22.403" v="117"/>
          <ac:grpSpMkLst>
            <pc:docMk/>
            <pc:sldMk cId="1181249586" sldId="305"/>
            <ac:grpSpMk id="29" creationId="{EBBB5050-2213-D8A2-2774-DE1B8F3FAFB7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41.755" v="180" actId="1076"/>
          <ac:picMkLst>
            <pc:docMk/>
            <pc:sldMk cId="1181249586" sldId="305"/>
            <ac:picMk id="31" creationId="{D6AF8DC4-7AB6-C054-663D-8795F542BE5C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3:00:44.159" v="252" actId="20577"/>
        <pc:sldMkLst>
          <pc:docMk/>
          <pc:sldMk cId="85322154" sldId="309"/>
        </pc:sldMkLst>
        <pc:spChg chg="mod">
          <ac:chgData name="Yi-Kai Chen" userId="S::kai0214@uw.edu::2757d9c9-6198-49de-a880-70cbce3dee01" providerId="AD" clId="Web-{A6382192-C035-4A63-A73D-BB14ABEA72AF}" dt="2023-11-03T23:00:44.159" v="252" actId="20577"/>
          <ac:spMkLst>
            <pc:docMk/>
            <pc:sldMk cId="85322154" sldId="309"/>
            <ac:spMk id="6" creationId="{96D08DCD-7D6B-B537-CC89-522DC2809909}"/>
          </ac:spMkLst>
        </pc:spChg>
        <pc:grpChg chg="add">
          <ac:chgData name="Yi-Kai Chen" userId="S::kai0214@uw.edu::2757d9c9-6198-49de-a880-70cbce3dee01" providerId="AD" clId="Web-{A6382192-C035-4A63-A73D-BB14ABEA72AF}" dt="2023-11-03T22:24:24.497" v="118"/>
          <ac:grpSpMkLst>
            <pc:docMk/>
            <pc:sldMk cId="85322154" sldId="309"/>
            <ac:grpSpMk id="20" creationId="{0969E35A-2E8E-77BB-115D-344929C9F510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37.817" v="179" actId="1076"/>
          <ac:picMkLst>
            <pc:docMk/>
            <pc:sldMk cId="85322154" sldId="309"/>
            <ac:picMk id="22" creationId="{F820020E-C7B9-8F90-4930-9E61C6121D2B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3:00:05.611" v="239" actId="1076"/>
        <pc:sldMkLst>
          <pc:docMk/>
          <pc:sldMk cId="2087208699" sldId="310"/>
        </pc:sldMkLst>
        <pc:spChg chg="mod">
          <ac:chgData name="Yi-Kai Chen" userId="S::kai0214@uw.edu::2757d9c9-6198-49de-a880-70cbce3dee01" providerId="AD" clId="Web-{A6382192-C035-4A63-A73D-BB14ABEA72AF}" dt="2023-11-03T23:00:05.611" v="239" actId="1076"/>
          <ac:spMkLst>
            <pc:docMk/>
            <pc:sldMk cId="2087208699" sldId="310"/>
            <ac:spMk id="6" creationId="{96D08DCD-7D6B-B537-CC89-522DC2809909}"/>
          </ac:spMkLst>
        </pc:spChg>
        <pc:grpChg chg="add mod">
          <ac:chgData name="Yi-Kai Chen" userId="S::kai0214@uw.edu::2757d9c9-6198-49de-a880-70cbce3dee01" providerId="AD" clId="Web-{A6382192-C035-4A63-A73D-BB14ABEA72AF}" dt="2023-11-03T22:24:30.591" v="121" actId="1076"/>
          <ac:grpSpMkLst>
            <pc:docMk/>
            <pc:sldMk cId="2087208699" sldId="310"/>
            <ac:grpSpMk id="32" creationId="{4EA269B8-6D8E-9734-3D4F-07B28FFC9BE5}"/>
          </ac:grpSpMkLst>
        </pc:grpChg>
        <pc:picChg chg="add mod">
          <ac:chgData name="Yi-Kai Chen" userId="S::kai0214@uw.edu::2757d9c9-6198-49de-a880-70cbce3dee01" providerId="AD" clId="Web-{A6382192-C035-4A63-A73D-BB14ABEA72AF}" dt="2023-11-03T22:31:03.728" v="192" actId="1076"/>
          <ac:picMkLst>
            <pc:docMk/>
            <pc:sldMk cId="2087208699" sldId="310"/>
            <ac:picMk id="34" creationId="{E851730D-C3FA-71F0-FB42-863E6FF9CAA5}"/>
          </ac:picMkLst>
        </pc:picChg>
      </pc:sldChg>
      <pc:sldChg chg="modSp">
        <pc:chgData name="Yi-Kai Chen" userId="S::kai0214@uw.edu::2757d9c9-6198-49de-a880-70cbce3dee01" providerId="AD" clId="Web-{A6382192-C035-4A63-A73D-BB14ABEA72AF}" dt="2023-11-03T23:01:29.332" v="256" actId="1076"/>
        <pc:sldMkLst>
          <pc:docMk/>
          <pc:sldMk cId="528774426" sldId="312"/>
        </pc:sldMkLst>
        <pc:spChg chg="mod">
          <ac:chgData name="Yi-Kai Chen" userId="S::kai0214@uw.edu::2757d9c9-6198-49de-a880-70cbce3dee01" providerId="AD" clId="Web-{A6382192-C035-4A63-A73D-BB14ABEA72AF}" dt="2023-11-03T22:56:41.136" v="226" actId="1076"/>
          <ac:spMkLst>
            <pc:docMk/>
            <pc:sldMk cId="528774426" sldId="312"/>
            <ac:spMk id="4" creationId="{8B93835D-C566-EFB2-65E0-7821C125F39D}"/>
          </ac:spMkLst>
        </pc:spChg>
        <pc:spChg chg="mod">
          <ac:chgData name="Yi-Kai Chen" userId="S::kai0214@uw.edu::2757d9c9-6198-49de-a880-70cbce3dee01" providerId="AD" clId="Web-{A6382192-C035-4A63-A73D-BB14ABEA72AF}" dt="2023-11-03T23:01:29.332" v="256" actId="1076"/>
          <ac:spMkLst>
            <pc:docMk/>
            <pc:sldMk cId="528774426" sldId="312"/>
            <ac:spMk id="7" creationId="{00000000-0000-0000-0000-000000000000}"/>
          </ac:spMkLst>
        </pc:spChg>
      </pc:sldChg>
      <pc:sldChg chg="addSp modSp">
        <pc:chgData name="Yi-Kai Chen" userId="S::kai0214@uw.edu::2757d9c9-6198-49de-a880-70cbce3dee01" providerId="AD" clId="Web-{A6382192-C035-4A63-A73D-BB14ABEA72AF}" dt="2023-11-03T22:28:15.348" v="169" actId="1076"/>
        <pc:sldMkLst>
          <pc:docMk/>
          <pc:sldMk cId="1062469851" sldId="315"/>
        </pc:sldMkLst>
        <pc:grpChg chg="add mod">
          <ac:chgData name="Yi-Kai Chen" userId="S::kai0214@uw.edu::2757d9c9-6198-49de-a880-70cbce3dee01" providerId="AD" clId="Web-{A6382192-C035-4A63-A73D-BB14ABEA72AF}" dt="2023-11-03T22:24:05.199" v="110" actId="1076"/>
          <ac:grpSpMkLst>
            <pc:docMk/>
            <pc:sldMk cId="1062469851" sldId="315"/>
            <ac:grpSpMk id="23" creationId="{A417253A-1232-E2AA-9BB0-EB2ABF86896B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15.348" v="169" actId="1076"/>
          <ac:picMkLst>
            <pc:docMk/>
            <pc:sldMk cId="1062469851" sldId="315"/>
            <ac:picMk id="25" creationId="{858D65CB-8122-0BFE-F41D-DC6411C4248C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9:02.349" v="185" actId="1076"/>
        <pc:sldMkLst>
          <pc:docMk/>
          <pc:sldMk cId="4120059667" sldId="316"/>
        </pc:sldMkLst>
        <pc:grpChg chg="add mod">
          <ac:chgData name="Yi-Kai Chen" userId="S::kai0214@uw.edu::2757d9c9-6198-49de-a880-70cbce3dee01" providerId="AD" clId="Web-{A6382192-C035-4A63-A73D-BB14ABEA72AF}" dt="2023-11-03T22:24:51.091" v="126" actId="1076"/>
          <ac:grpSpMkLst>
            <pc:docMk/>
            <pc:sldMk cId="4120059667" sldId="316"/>
            <ac:grpSpMk id="21" creationId="{94543D52-46AC-59D4-6EB3-CCEEA94F8091}"/>
          </ac:grpSpMkLst>
        </pc:grpChg>
        <pc:picChg chg="add mod">
          <ac:chgData name="Yi-Kai Chen" userId="S::kai0214@uw.edu::2757d9c9-6198-49de-a880-70cbce3dee01" providerId="AD" clId="Web-{A6382192-C035-4A63-A73D-BB14ABEA72AF}" dt="2023-11-03T22:29:02.349" v="185" actId="1076"/>
          <ac:picMkLst>
            <pc:docMk/>
            <pc:sldMk cId="4120059667" sldId="316"/>
            <ac:picMk id="23" creationId="{7D83682C-1807-C984-95FA-1F3441421D93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8:25.395" v="173" actId="1076"/>
        <pc:sldMkLst>
          <pc:docMk/>
          <pc:sldMk cId="434642442" sldId="320"/>
        </pc:sldMkLst>
        <pc:grpChg chg="add mod">
          <ac:chgData name="Yi-Kai Chen" userId="S::kai0214@uw.edu::2757d9c9-6198-49de-a880-70cbce3dee01" providerId="AD" clId="Web-{A6382192-C035-4A63-A73D-BB14ABEA72AF}" dt="2023-11-03T22:24:15.528" v="114" actId="1076"/>
          <ac:grpSpMkLst>
            <pc:docMk/>
            <pc:sldMk cId="434642442" sldId="320"/>
            <ac:grpSpMk id="25" creationId="{5BD2ECC4-BA5B-C91F-4316-6E29217835A6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25.395" v="173" actId="1076"/>
          <ac:picMkLst>
            <pc:docMk/>
            <pc:sldMk cId="434642442" sldId="320"/>
            <ac:picMk id="27" creationId="{B18F67CB-1028-0FD2-F44C-FFA6B1DD6A69}"/>
          </ac:picMkLst>
        </pc:picChg>
      </pc:sldChg>
      <pc:sldChg chg="mod setBg">
        <pc:chgData name="Yi-Kai Chen" userId="S::kai0214@uw.edu::2757d9c9-6198-49de-a880-70cbce3dee01" providerId="AD" clId="Web-{A6382192-C035-4A63-A73D-BB14ABEA72AF}" dt="2023-11-03T22:57:53.997" v="233"/>
        <pc:sldMkLst>
          <pc:docMk/>
          <pc:sldMk cId="1590739529" sldId="321"/>
        </pc:sldMkLst>
      </pc:sldChg>
      <pc:sldChg chg="addSp modSp">
        <pc:chgData name="Yi-Kai Chen" userId="S::kai0214@uw.edu::2757d9c9-6198-49de-a880-70cbce3dee01" providerId="AD" clId="Web-{A6382192-C035-4A63-A73D-BB14ABEA72AF}" dt="2023-11-03T22:56:00.306" v="225" actId="14100"/>
        <pc:sldMkLst>
          <pc:docMk/>
          <pc:sldMk cId="2561796005" sldId="323"/>
        </pc:sldMkLst>
        <pc:spChg chg="mod">
          <ac:chgData name="Yi-Kai Chen" userId="S::kai0214@uw.edu::2757d9c9-6198-49de-a880-70cbce3dee01" providerId="AD" clId="Web-{A6382192-C035-4A63-A73D-BB14ABEA72AF}" dt="2023-11-03T22:56:00.306" v="225" actId="14100"/>
          <ac:spMkLst>
            <pc:docMk/>
            <pc:sldMk cId="2561796005" sldId="323"/>
            <ac:spMk id="35" creationId="{DA574D93-523D-C838-4F30-D8224DDB3D7F}"/>
          </ac:spMkLst>
        </pc:spChg>
        <pc:grpChg chg="add mod">
          <ac:chgData name="Yi-Kai Chen" userId="S::kai0214@uw.edu::2757d9c9-6198-49de-a880-70cbce3dee01" providerId="AD" clId="Web-{A6382192-C035-4A63-A73D-BB14ABEA72AF}" dt="2023-11-03T22:24:39.716" v="124" actId="1076"/>
          <ac:grpSpMkLst>
            <pc:docMk/>
            <pc:sldMk cId="2561796005" sldId="323"/>
            <ac:grpSpMk id="20" creationId="{B3955025-E1EE-98CB-0081-E38F072F49CD}"/>
          </ac:grpSpMkLst>
        </pc:grpChg>
        <pc:picChg chg="add mod">
          <ac:chgData name="Yi-Kai Chen" userId="S::kai0214@uw.edu::2757d9c9-6198-49de-a880-70cbce3dee01" providerId="AD" clId="Web-{A6382192-C035-4A63-A73D-BB14ABEA72AF}" dt="2023-11-03T22:30:44.978" v="190" actId="1076"/>
          <ac:picMkLst>
            <pc:docMk/>
            <pc:sldMk cId="2561796005" sldId="323"/>
            <ac:picMk id="22" creationId="{8E2E669D-C6F9-3854-7A5E-BD6B644BA5D3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5:55.562" v="135" actId="1076"/>
        <pc:sldMkLst>
          <pc:docMk/>
          <pc:sldMk cId="763381025" sldId="326"/>
        </pc:sldMkLst>
        <pc:grpChg chg="add mod">
          <ac:chgData name="Yi-Kai Chen" userId="S::kai0214@uw.edu::2757d9c9-6198-49de-a880-70cbce3dee01" providerId="AD" clId="Web-{A6382192-C035-4A63-A73D-BB14ABEA72AF}" dt="2023-11-03T22:23:36.386" v="103" actId="1076"/>
          <ac:grpSpMkLst>
            <pc:docMk/>
            <pc:sldMk cId="763381025" sldId="326"/>
            <ac:grpSpMk id="23" creationId="{A20486DA-D77D-9632-8FE8-2291DA534850}"/>
          </ac:grpSpMkLst>
        </pc:grpChg>
        <pc:picChg chg="add mod">
          <ac:chgData name="Yi-Kai Chen" userId="S::kai0214@uw.edu::2757d9c9-6198-49de-a880-70cbce3dee01" providerId="AD" clId="Web-{A6382192-C035-4A63-A73D-BB14ABEA72AF}" dt="2023-11-03T22:25:55.562" v="135" actId="1076"/>
          <ac:picMkLst>
            <pc:docMk/>
            <pc:sldMk cId="763381025" sldId="326"/>
            <ac:picMk id="25" creationId="{6573059E-9FFC-87AF-BCAE-BBCDCA9D66D7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2:27:55.519" v="163" actId="1076"/>
        <pc:sldMkLst>
          <pc:docMk/>
          <pc:sldMk cId="1184857586" sldId="327"/>
        </pc:sldMkLst>
        <pc:grpChg chg="add">
          <ac:chgData name="Yi-Kai Chen" userId="S::kai0214@uw.edu::2757d9c9-6198-49de-a880-70cbce3dee01" providerId="AD" clId="Web-{A6382192-C035-4A63-A73D-BB14ABEA72AF}" dt="2023-11-03T22:23:43.855" v="104"/>
          <ac:grpSpMkLst>
            <pc:docMk/>
            <pc:sldMk cId="1184857586" sldId="327"/>
            <ac:grpSpMk id="27" creationId="{BF9DFBAF-88B0-97F3-F0DE-86686944BDED}"/>
          </ac:grpSpMkLst>
        </pc:grpChg>
        <pc:picChg chg="add mod">
          <ac:chgData name="Yi-Kai Chen" userId="S::kai0214@uw.edu::2757d9c9-6198-49de-a880-70cbce3dee01" providerId="AD" clId="Web-{A6382192-C035-4A63-A73D-BB14ABEA72AF}" dt="2023-11-03T22:27:55.519" v="163" actId="1076"/>
          <ac:picMkLst>
            <pc:docMk/>
            <pc:sldMk cId="1184857586" sldId="327"/>
            <ac:picMk id="29" creationId="{35F2910E-5191-6A42-0C74-BE4ED4016974}"/>
          </ac:picMkLst>
        </pc:picChg>
      </pc:sldChg>
      <pc:sldChg chg="addSp modSp ord">
        <pc:chgData name="Yi-Kai Chen" userId="S::kai0214@uw.edu::2757d9c9-6198-49de-a880-70cbce3dee01" providerId="AD" clId="Web-{A6382192-C035-4A63-A73D-BB14ABEA72AF}" dt="2023-11-03T22:28:47.349" v="181"/>
        <pc:sldMkLst>
          <pc:docMk/>
          <pc:sldMk cId="2974929438" sldId="328"/>
        </pc:sldMkLst>
        <pc:grpChg chg="add mod">
          <ac:chgData name="Yi-Kai Chen" userId="S::kai0214@uw.edu::2757d9c9-6198-49de-a880-70cbce3dee01" providerId="AD" clId="Web-{A6382192-C035-4A63-A73D-BB14ABEA72AF}" dt="2023-11-03T22:24:19.762" v="116" actId="1076"/>
          <ac:grpSpMkLst>
            <pc:docMk/>
            <pc:sldMk cId="2974929438" sldId="328"/>
            <ac:grpSpMk id="21" creationId="{DCB40A4E-085C-502F-0D3B-AFF0987AAB59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30.411" v="175" actId="1076"/>
          <ac:picMkLst>
            <pc:docMk/>
            <pc:sldMk cId="2974929438" sldId="328"/>
            <ac:picMk id="23" creationId="{719443A8-AEDA-6810-F84E-315BEB258001}"/>
          </ac:picMkLst>
        </pc:picChg>
      </pc:sldChg>
      <pc:sldChg chg="addSp delSp modSp">
        <pc:chgData name="Yi-Kai Chen" userId="S::kai0214@uw.edu::2757d9c9-6198-49de-a880-70cbce3dee01" providerId="AD" clId="Web-{A6382192-C035-4A63-A73D-BB14ABEA72AF}" dt="2023-11-03T22:01:57.626" v="62" actId="14100"/>
        <pc:sldMkLst>
          <pc:docMk/>
          <pc:sldMk cId="3506535078" sldId="329"/>
        </pc:sldMkLst>
        <pc:spChg chg="add mod">
          <ac:chgData name="Yi-Kai Chen" userId="S::kai0214@uw.edu::2757d9c9-6198-49de-a880-70cbce3dee01" providerId="AD" clId="Web-{A6382192-C035-4A63-A73D-BB14ABEA72AF}" dt="2023-11-03T22:01:57.626" v="62" actId="14100"/>
          <ac:spMkLst>
            <pc:docMk/>
            <pc:sldMk cId="3506535078" sldId="329"/>
            <ac:spMk id="5" creationId="{F61F203C-D857-D4B0-5661-800AD0C5916D}"/>
          </ac:spMkLst>
        </pc:spChg>
        <pc:spChg chg="add mod">
          <ac:chgData name="Yi-Kai Chen" userId="S::kai0214@uw.edu::2757d9c9-6198-49de-a880-70cbce3dee01" providerId="AD" clId="Web-{A6382192-C035-4A63-A73D-BB14ABEA72AF}" dt="2023-11-03T22:01:44.642" v="46" actId="20577"/>
          <ac:spMkLst>
            <pc:docMk/>
            <pc:sldMk cId="3506535078" sldId="329"/>
            <ac:spMk id="6" creationId="{1057316B-603A-2854-D333-950EE54F660A}"/>
          </ac:spMkLst>
        </pc:spChg>
        <pc:spChg chg="add mod">
          <ac:chgData name="Yi-Kai Chen" userId="S::kai0214@uw.edu::2757d9c9-6198-49de-a880-70cbce3dee01" providerId="AD" clId="Web-{A6382192-C035-4A63-A73D-BB14ABEA72AF}" dt="2023-11-03T22:01:40.063" v="39" actId="1076"/>
          <ac:spMkLst>
            <pc:docMk/>
            <pc:sldMk cId="3506535078" sldId="329"/>
            <ac:spMk id="7" creationId="{FE83CC25-5B94-4644-FA5D-6BBB2E9128F7}"/>
          </ac:spMkLst>
        </pc:spChg>
        <pc:spChg chg="add del mod">
          <ac:chgData name="Yi-Kai Chen" userId="S::kai0214@uw.edu::2757d9c9-6198-49de-a880-70cbce3dee01" providerId="AD" clId="Web-{A6382192-C035-4A63-A73D-BB14ABEA72AF}" dt="2023-11-03T22:01:06.500" v="25"/>
          <ac:spMkLst>
            <pc:docMk/>
            <pc:sldMk cId="3506535078" sldId="329"/>
            <ac:spMk id="8" creationId="{15F7A85D-B41F-D864-8D26-EDB44CB33568}"/>
          </ac:spMkLst>
        </pc:spChg>
        <pc:spChg chg="mod">
          <ac:chgData name="Yi-Kai Chen" userId="S::kai0214@uw.edu::2757d9c9-6198-49de-a880-70cbce3dee01" providerId="AD" clId="Web-{A6382192-C035-4A63-A73D-BB14ABEA72AF}" dt="2023-11-03T22:01:48.829" v="53" actId="20577"/>
          <ac:spMkLst>
            <pc:docMk/>
            <pc:sldMk cId="3506535078" sldId="329"/>
            <ac:spMk id="16" creationId="{5A54F6E6-3A8A-E2C5-054A-10ACE427BAFF}"/>
          </ac:spMkLst>
        </pc:spChg>
      </pc:sldChg>
      <pc:sldChg chg="addSp modSp">
        <pc:chgData name="Yi-Kai Chen" userId="S::kai0214@uw.edu::2757d9c9-6198-49de-a880-70cbce3dee01" providerId="AD" clId="Web-{A6382192-C035-4A63-A73D-BB14ABEA72AF}" dt="2023-11-03T22:28:10.629" v="167" actId="1076"/>
        <pc:sldMkLst>
          <pc:docMk/>
          <pc:sldMk cId="766144922" sldId="330"/>
        </pc:sldMkLst>
        <pc:grpChg chg="add mod">
          <ac:chgData name="Yi-Kai Chen" userId="S::kai0214@uw.edu::2757d9c9-6198-49de-a880-70cbce3dee01" providerId="AD" clId="Web-{A6382192-C035-4A63-A73D-BB14ABEA72AF}" dt="2023-11-03T22:23:58.996" v="108" actId="1076"/>
          <ac:grpSpMkLst>
            <pc:docMk/>
            <pc:sldMk cId="766144922" sldId="330"/>
            <ac:grpSpMk id="22" creationId="{22D59F33-55BC-A1EB-1ECB-1E93BDA5E775}"/>
          </ac:grpSpMkLst>
        </pc:grpChg>
        <pc:picChg chg="add mod">
          <ac:chgData name="Yi-Kai Chen" userId="S::kai0214@uw.edu::2757d9c9-6198-49de-a880-70cbce3dee01" providerId="AD" clId="Web-{A6382192-C035-4A63-A73D-BB14ABEA72AF}" dt="2023-11-03T22:28:10.629" v="167" actId="1076"/>
          <ac:picMkLst>
            <pc:docMk/>
            <pc:sldMk cId="766144922" sldId="330"/>
            <ac:picMk id="24" creationId="{356DC0BA-E4C0-46D7-D018-B47E9E76F9EE}"/>
          </ac:picMkLst>
        </pc:picChg>
      </pc:sldChg>
      <pc:sldChg chg="addSp modSp">
        <pc:chgData name="Yi-Kai Chen" userId="S::kai0214@uw.edu::2757d9c9-6198-49de-a880-70cbce3dee01" providerId="AD" clId="Web-{A6382192-C035-4A63-A73D-BB14ABEA72AF}" dt="2023-11-03T23:02:23.787" v="266" actId="20577"/>
        <pc:sldMkLst>
          <pc:docMk/>
          <pc:sldMk cId="713159989" sldId="332"/>
        </pc:sldMkLst>
        <pc:spChg chg="mod">
          <ac:chgData name="Yi-Kai Chen" userId="S::kai0214@uw.edu::2757d9c9-6198-49de-a880-70cbce3dee01" providerId="AD" clId="Web-{A6382192-C035-4A63-A73D-BB14ABEA72AF}" dt="2023-11-03T23:01:01.831" v="255" actId="1076"/>
          <ac:spMkLst>
            <pc:docMk/>
            <pc:sldMk cId="713159989" sldId="332"/>
            <ac:spMk id="3" creationId="{1C9D0FA2-CFEC-ACD3-DCF5-99B3CF5CF6D6}"/>
          </ac:spMkLst>
        </pc:spChg>
        <pc:spChg chg="mod">
          <ac:chgData name="Yi-Kai Chen" userId="S::kai0214@uw.edu::2757d9c9-6198-49de-a880-70cbce3dee01" providerId="AD" clId="Web-{A6382192-C035-4A63-A73D-BB14ABEA72AF}" dt="2023-11-03T23:02:21.209" v="262" actId="20577"/>
          <ac:spMkLst>
            <pc:docMk/>
            <pc:sldMk cId="713159989" sldId="332"/>
            <ac:spMk id="4" creationId="{D4808A83-371A-6578-BB7C-BAD8373768A1}"/>
          </ac:spMkLst>
        </pc:spChg>
        <pc:spChg chg="mod">
          <ac:chgData name="Yi-Kai Chen" userId="S::kai0214@uw.edu::2757d9c9-6198-49de-a880-70cbce3dee01" providerId="AD" clId="Web-{A6382192-C035-4A63-A73D-BB14ABEA72AF}" dt="2023-11-03T23:02:23.787" v="266" actId="20577"/>
          <ac:spMkLst>
            <pc:docMk/>
            <pc:sldMk cId="713159989" sldId="332"/>
            <ac:spMk id="11" creationId="{1AE601B9-9713-6291-72FD-768724CA1FD1}"/>
          </ac:spMkLst>
        </pc:spChg>
        <pc:grpChg chg="add">
          <ac:chgData name="Yi-Kai Chen" userId="S::kai0214@uw.edu::2757d9c9-6198-49de-a880-70cbce3dee01" providerId="AD" clId="Web-{A6382192-C035-4A63-A73D-BB14ABEA72AF}" dt="2023-11-03T22:24:33.622" v="122"/>
          <ac:grpSpMkLst>
            <pc:docMk/>
            <pc:sldMk cId="713159989" sldId="332"/>
            <ac:grpSpMk id="29" creationId="{7B773E13-8FCB-1B13-5288-80FEE70D0A31}"/>
          </ac:grpSpMkLst>
        </pc:grpChg>
        <pc:picChg chg="add mod">
          <ac:chgData name="Yi-Kai Chen" userId="S::kai0214@uw.edu::2757d9c9-6198-49de-a880-70cbce3dee01" providerId="AD" clId="Web-{A6382192-C035-4A63-A73D-BB14ABEA72AF}" dt="2023-11-03T22:29:09.490" v="187" actId="1076"/>
          <ac:picMkLst>
            <pc:docMk/>
            <pc:sldMk cId="713159989" sldId="332"/>
            <ac:picMk id="32" creationId="{A008A1AF-E2B1-1AA3-4D27-76D506313D73}"/>
          </ac:picMkLst>
        </pc:picChg>
      </pc:sldChg>
      <pc:sldChg chg="modSp">
        <pc:chgData name="Yi-Kai Chen" userId="S::kai0214@uw.edu::2757d9c9-6198-49de-a880-70cbce3dee01" providerId="AD" clId="Web-{A6382192-C035-4A63-A73D-BB14ABEA72AF}" dt="2023-11-03T22:51:06.953" v="221" actId="20577"/>
        <pc:sldMkLst>
          <pc:docMk/>
          <pc:sldMk cId="690993460" sldId="334"/>
        </pc:sldMkLst>
        <pc:spChg chg="mod">
          <ac:chgData name="Yi-Kai Chen" userId="S::kai0214@uw.edu::2757d9c9-6198-49de-a880-70cbce3dee01" providerId="AD" clId="Web-{A6382192-C035-4A63-A73D-BB14ABEA72AF}" dt="2023-11-03T22:50:33.437" v="210" actId="20577"/>
          <ac:spMkLst>
            <pc:docMk/>
            <pc:sldMk cId="690993460" sldId="334"/>
            <ac:spMk id="2" creationId="{FF34518D-EB14-EC7E-5507-92BFAD125F38}"/>
          </ac:spMkLst>
        </pc:spChg>
        <pc:spChg chg="mod">
          <ac:chgData name="Yi-Kai Chen" userId="S::kai0214@uw.edu::2757d9c9-6198-49de-a880-70cbce3dee01" providerId="AD" clId="Web-{A6382192-C035-4A63-A73D-BB14ABEA72AF}" dt="2023-11-03T22:51:01.844" v="219" actId="20577"/>
          <ac:spMkLst>
            <pc:docMk/>
            <pc:sldMk cId="690993460" sldId="334"/>
            <ac:spMk id="39" creationId="{A420C33E-C130-30EC-768D-C09A2635FB5E}"/>
          </ac:spMkLst>
        </pc:spChg>
        <pc:spChg chg="mod">
          <ac:chgData name="Yi-Kai Chen" userId="S::kai0214@uw.edu::2757d9c9-6198-49de-a880-70cbce3dee01" providerId="AD" clId="Web-{A6382192-C035-4A63-A73D-BB14ABEA72AF}" dt="2023-11-03T22:51:06.953" v="221" actId="20577"/>
          <ac:spMkLst>
            <pc:docMk/>
            <pc:sldMk cId="690993460" sldId="334"/>
            <ac:spMk id="42" creationId="{EDDE3D10-9D22-BD56-C9C0-F10417B81DBE}"/>
          </ac:spMkLst>
        </pc:spChg>
        <pc:spChg chg="mod">
          <ac:chgData name="Yi-Kai Chen" userId="S::kai0214@uw.edu::2757d9c9-6198-49de-a880-70cbce3dee01" providerId="AD" clId="Web-{A6382192-C035-4A63-A73D-BB14ABEA72AF}" dt="2023-11-03T22:50:51.734" v="216" actId="20577"/>
          <ac:spMkLst>
            <pc:docMk/>
            <pc:sldMk cId="690993460" sldId="334"/>
            <ac:spMk id="43" creationId="{6F9B9510-D7B6-DAF5-9D2D-0D0486C9D854}"/>
          </ac:spMkLst>
        </pc:spChg>
      </pc:sldChg>
    </pc:docChg>
  </pc:docChgLst>
  <pc:docChgLst>
    <pc:chgData name="Yi-Kai Chen" userId="S::kai0214@uw.edu::2757d9c9-6198-49de-a880-70cbce3dee01" providerId="AD" clId="Web-{5A65164A-B974-497A-BEB3-603C55A2C7FF}"/>
    <pc:docChg chg="addSld delSld modSld">
      <pc:chgData name="Yi-Kai Chen" userId="S::kai0214@uw.edu::2757d9c9-6198-49de-a880-70cbce3dee01" providerId="AD" clId="Web-{5A65164A-B974-497A-BEB3-603C55A2C7FF}" dt="2023-11-03T06:56:35.498" v="188" actId="20577"/>
      <pc:docMkLst>
        <pc:docMk/>
      </pc:docMkLst>
      <pc:sldChg chg="del">
        <pc:chgData name="Yi-Kai Chen" userId="S::kai0214@uw.edu::2757d9c9-6198-49de-a880-70cbce3dee01" providerId="AD" clId="Web-{5A65164A-B974-497A-BEB3-603C55A2C7FF}" dt="2023-11-03T06:33:18.150" v="25"/>
        <pc:sldMkLst>
          <pc:docMk/>
          <pc:sldMk cId="0" sldId="261"/>
        </pc:sldMkLst>
      </pc:sldChg>
      <pc:sldChg chg="del">
        <pc:chgData name="Yi-Kai Chen" userId="S::kai0214@uw.edu::2757d9c9-6198-49de-a880-70cbce3dee01" providerId="AD" clId="Web-{5A65164A-B974-497A-BEB3-603C55A2C7FF}" dt="2023-11-03T06:33:18.712" v="26"/>
        <pc:sldMkLst>
          <pc:docMk/>
          <pc:sldMk cId="0" sldId="263"/>
        </pc:sldMkLst>
      </pc:sldChg>
      <pc:sldChg chg="del">
        <pc:chgData name="Yi-Kai Chen" userId="S::kai0214@uw.edu::2757d9c9-6198-49de-a880-70cbce3dee01" providerId="AD" clId="Web-{5A65164A-B974-497A-BEB3-603C55A2C7FF}" dt="2023-11-03T06:33:22.837" v="27"/>
        <pc:sldMkLst>
          <pc:docMk/>
          <pc:sldMk cId="0" sldId="265"/>
        </pc:sldMkLst>
      </pc:sldChg>
      <pc:sldChg chg="modSp">
        <pc:chgData name="Yi-Kai Chen" userId="S::kai0214@uw.edu::2757d9c9-6198-49de-a880-70cbce3dee01" providerId="AD" clId="Web-{5A65164A-B974-497A-BEB3-603C55A2C7FF}" dt="2023-11-03T06:38:50.549" v="89" actId="20577"/>
        <pc:sldMkLst>
          <pc:docMk/>
          <pc:sldMk cId="0" sldId="267"/>
        </pc:sldMkLst>
        <pc:spChg chg="mod">
          <ac:chgData name="Yi-Kai Chen" userId="S::kai0214@uw.edu::2757d9c9-6198-49de-a880-70cbce3dee01" providerId="AD" clId="Web-{5A65164A-B974-497A-BEB3-603C55A2C7FF}" dt="2023-11-03T06:38:50.549" v="89" actId="20577"/>
          <ac:spMkLst>
            <pc:docMk/>
            <pc:sldMk cId="0" sldId="267"/>
            <ac:spMk id="7" creationId="{0DE76692-AF71-370E-BEBE-15E23C3C3D2B}"/>
          </ac:spMkLst>
        </pc:spChg>
      </pc:sldChg>
      <pc:sldChg chg="delSp modSp">
        <pc:chgData name="Yi-Kai Chen" userId="S::kai0214@uw.edu::2757d9c9-6198-49de-a880-70cbce3dee01" providerId="AD" clId="Web-{5A65164A-B974-497A-BEB3-603C55A2C7FF}" dt="2023-11-03T06:53:38.447" v="178"/>
        <pc:sldMkLst>
          <pc:docMk/>
          <pc:sldMk cId="4150780655" sldId="279"/>
        </pc:sldMkLst>
        <pc:spChg chg="mod">
          <ac:chgData name="Yi-Kai Chen" userId="S::kai0214@uw.edu::2757d9c9-6198-49de-a880-70cbce3dee01" providerId="AD" clId="Web-{5A65164A-B974-497A-BEB3-603C55A2C7FF}" dt="2023-11-03T06:53:30.322" v="176" actId="20577"/>
          <ac:spMkLst>
            <pc:docMk/>
            <pc:sldMk cId="4150780655" sldId="279"/>
            <ac:spMk id="3" creationId="{00000000-0000-0000-0000-000000000000}"/>
          </ac:spMkLst>
        </pc:spChg>
        <pc:spChg chg="del">
          <ac:chgData name="Yi-Kai Chen" userId="S::kai0214@uw.edu::2757d9c9-6198-49de-a880-70cbce3dee01" providerId="AD" clId="Web-{5A65164A-B974-497A-BEB3-603C55A2C7FF}" dt="2023-11-03T06:53:38.447" v="178"/>
          <ac:spMkLst>
            <pc:docMk/>
            <pc:sldMk cId="4150780655" sldId="279"/>
            <ac:spMk id="8" creationId="{00000000-0000-0000-0000-000000000000}"/>
          </ac:spMkLst>
        </pc:spChg>
        <pc:graphicFrameChg chg="del">
          <ac:chgData name="Yi-Kai Chen" userId="S::kai0214@uw.edu::2757d9c9-6198-49de-a880-70cbce3dee01" providerId="AD" clId="Web-{5A65164A-B974-497A-BEB3-603C55A2C7FF}" dt="2023-11-03T06:53:36.056" v="177"/>
          <ac:graphicFrameMkLst>
            <pc:docMk/>
            <pc:sldMk cId="4150780655" sldId="279"/>
            <ac:graphicFrameMk id="2" creationId="{00000000-0000-0000-0000-000000000000}"/>
          </ac:graphicFrameMkLst>
        </pc:graphicFrameChg>
      </pc:sldChg>
      <pc:sldChg chg="addSp delSp modSp">
        <pc:chgData name="Yi-Kai Chen" userId="S::kai0214@uw.edu::2757d9c9-6198-49de-a880-70cbce3dee01" providerId="AD" clId="Web-{5A65164A-B974-497A-BEB3-603C55A2C7FF}" dt="2023-11-03T06:56:23.920" v="187" actId="20577"/>
        <pc:sldMkLst>
          <pc:docMk/>
          <pc:sldMk cId="1991642088" sldId="283"/>
        </pc:sldMkLst>
        <pc:spChg chg="mod">
          <ac:chgData name="Yi-Kai Chen" userId="S::kai0214@uw.edu::2757d9c9-6198-49de-a880-70cbce3dee01" providerId="AD" clId="Web-{5A65164A-B974-497A-BEB3-603C55A2C7FF}" dt="2023-11-03T06:56:23.920" v="187" actId="20577"/>
          <ac:spMkLst>
            <pc:docMk/>
            <pc:sldMk cId="1991642088" sldId="283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5A65164A-B974-497A-BEB3-603C55A2C7FF}" dt="2023-11-03T06:41:56.022" v="143" actId="1076"/>
          <ac:spMkLst>
            <pc:docMk/>
            <pc:sldMk cId="1991642088" sldId="283"/>
            <ac:spMk id="9" creationId="{431D279F-338E-3CAC-2A0C-7C5DEDD55F26}"/>
          </ac:spMkLst>
        </pc:spChg>
        <pc:spChg chg="add del mod">
          <ac:chgData name="Yi-Kai Chen" userId="S::kai0214@uw.edu::2757d9c9-6198-49de-a880-70cbce3dee01" providerId="AD" clId="Web-{5A65164A-B974-497A-BEB3-603C55A2C7FF}" dt="2023-11-03T06:32:52.540" v="22"/>
          <ac:spMkLst>
            <pc:docMk/>
            <pc:sldMk cId="1991642088" sldId="283"/>
            <ac:spMk id="16" creationId="{A3DB236D-437C-EF24-9942-F2A4E0DC1C9F}"/>
          </ac:spMkLst>
        </pc:spChg>
        <pc:spChg chg="mod">
          <ac:chgData name="Yi-Kai Chen" userId="S::kai0214@uw.edu::2757d9c9-6198-49de-a880-70cbce3dee01" providerId="AD" clId="Web-{5A65164A-B974-497A-BEB3-603C55A2C7FF}" dt="2023-11-03T06:42:05.398" v="146" actId="14100"/>
          <ac:spMkLst>
            <pc:docMk/>
            <pc:sldMk cId="1991642088" sldId="283"/>
            <ac:spMk id="17" creationId="{C61B335C-688A-5856-CF2F-0BAD3AD6D7E0}"/>
          </ac:spMkLst>
        </pc:spChg>
        <pc:picChg chg="add mod">
          <ac:chgData name="Yi-Kai Chen" userId="S::kai0214@uw.edu::2757d9c9-6198-49de-a880-70cbce3dee01" providerId="AD" clId="Web-{5A65164A-B974-497A-BEB3-603C55A2C7FF}" dt="2023-11-03T06:28:25.767" v="13" actId="1076"/>
          <ac:picMkLst>
            <pc:docMk/>
            <pc:sldMk cId="1991642088" sldId="283"/>
            <ac:picMk id="11" creationId="{208D1A7A-1C29-76D0-E513-F6FBE4E54EEB}"/>
          </ac:picMkLst>
        </pc:picChg>
        <pc:picChg chg="mod">
          <ac:chgData name="Yi-Kai Chen" userId="S::kai0214@uw.edu::2757d9c9-6198-49de-a880-70cbce3dee01" providerId="AD" clId="Web-{5A65164A-B974-497A-BEB3-603C55A2C7FF}" dt="2023-11-03T06:42:00.335" v="144" actId="1076"/>
          <ac:picMkLst>
            <pc:docMk/>
            <pc:sldMk cId="1991642088" sldId="283"/>
            <ac:picMk id="15" creationId="{A9A517B1-1B95-AB8D-2854-02CA98F091C3}"/>
          </ac:picMkLst>
        </pc:picChg>
        <pc:picChg chg="mod">
          <ac:chgData name="Yi-Kai Chen" userId="S::kai0214@uw.edu::2757d9c9-6198-49de-a880-70cbce3dee01" providerId="AD" clId="Web-{5A65164A-B974-497A-BEB3-603C55A2C7FF}" dt="2023-11-03T06:41:53.288" v="142" actId="1076"/>
          <ac:picMkLst>
            <pc:docMk/>
            <pc:sldMk cId="1991642088" sldId="283"/>
            <ac:picMk id="18" creationId="{46BC177E-B6A0-9C1F-6E7C-FCF112F69689}"/>
          </ac:picMkLst>
        </pc:picChg>
        <pc:picChg chg="add mod">
          <ac:chgData name="Yi-Kai Chen" userId="S::kai0214@uw.edu::2757d9c9-6198-49de-a880-70cbce3dee01" providerId="AD" clId="Web-{5A65164A-B974-497A-BEB3-603C55A2C7FF}" dt="2023-11-03T06:33:01.524" v="24" actId="1076"/>
          <ac:picMkLst>
            <pc:docMk/>
            <pc:sldMk cId="1991642088" sldId="283"/>
            <ac:picMk id="20" creationId="{FDCED493-0542-109C-D033-FE992C14B0AF}"/>
          </ac:picMkLst>
        </pc:picChg>
      </pc:sldChg>
      <pc:sldChg chg="modSp">
        <pc:chgData name="Yi-Kai Chen" userId="S::kai0214@uw.edu::2757d9c9-6198-49de-a880-70cbce3dee01" providerId="AD" clId="Web-{5A65164A-B974-497A-BEB3-603C55A2C7FF}" dt="2023-11-03T06:26:26.467" v="2" actId="1076"/>
        <pc:sldMkLst>
          <pc:docMk/>
          <pc:sldMk cId="3625560394" sldId="294"/>
        </pc:sldMkLst>
        <pc:spChg chg="mod">
          <ac:chgData name="Yi-Kai Chen" userId="S::kai0214@uw.edu::2757d9c9-6198-49de-a880-70cbce3dee01" providerId="AD" clId="Web-{5A65164A-B974-497A-BEB3-603C55A2C7FF}" dt="2023-11-03T06:26:26.467" v="2" actId="1076"/>
          <ac:spMkLst>
            <pc:docMk/>
            <pc:sldMk cId="3625560394" sldId="294"/>
            <ac:spMk id="4" creationId="{E49D7D31-65FE-2033-8FD0-EF2AE0E7E4DF}"/>
          </ac:spMkLst>
        </pc:spChg>
      </pc:sldChg>
      <pc:sldChg chg="modSp">
        <pc:chgData name="Yi-Kai Chen" userId="S::kai0214@uw.edu::2757d9c9-6198-49de-a880-70cbce3dee01" providerId="AD" clId="Web-{5A65164A-B974-497A-BEB3-603C55A2C7FF}" dt="2023-11-03T06:50:42.942" v="169" actId="20577"/>
        <pc:sldMkLst>
          <pc:docMk/>
          <pc:sldMk cId="132984432" sldId="296"/>
        </pc:sldMkLst>
        <pc:spChg chg="mod">
          <ac:chgData name="Yi-Kai Chen" userId="S::kai0214@uw.edu::2757d9c9-6198-49de-a880-70cbce3dee01" providerId="AD" clId="Web-{5A65164A-B974-497A-BEB3-603C55A2C7FF}" dt="2023-11-03T06:50:42.942" v="169" actId="20577"/>
          <ac:spMkLst>
            <pc:docMk/>
            <pc:sldMk cId="132984432" sldId="296"/>
            <ac:spMk id="5" creationId="{2DABB49D-F422-A7EA-B141-5737DCA66795}"/>
          </ac:spMkLst>
        </pc:spChg>
      </pc:sldChg>
      <pc:sldChg chg="modSp">
        <pc:chgData name="Yi-Kai Chen" userId="S::kai0214@uw.edu::2757d9c9-6198-49de-a880-70cbce3dee01" providerId="AD" clId="Web-{5A65164A-B974-497A-BEB3-603C55A2C7FF}" dt="2023-11-03T06:26:59.452" v="11" actId="20577"/>
        <pc:sldMkLst>
          <pc:docMk/>
          <pc:sldMk cId="889186471" sldId="298"/>
        </pc:sldMkLst>
        <pc:spChg chg="mod">
          <ac:chgData name="Yi-Kai Chen" userId="S::kai0214@uw.edu::2757d9c9-6198-49de-a880-70cbce3dee01" providerId="AD" clId="Web-{5A65164A-B974-497A-BEB3-603C55A2C7FF}" dt="2023-11-03T06:26:59.452" v="11" actId="20577"/>
          <ac:spMkLst>
            <pc:docMk/>
            <pc:sldMk cId="889186471" sldId="298"/>
            <ac:spMk id="4" creationId="{D6CF4248-6C24-F6DB-98AE-7A888F7FB4EC}"/>
          </ac:spMkLst>
        </pc:spChg>
      </pc:sldChg>
      <pc:sldChg chg="addSp modSp">
        <pc:chgData name="Yi-Kai Chen" userId="S::kai0214@uw.edu::2757d9c9-6198-49de-a880-70cbce3dee01" providerId="AD" clId="Web-{5A65164A-B974-497A-BEB3-603C55A2C7FF}" dt="2023-11-03T06:55:21.043" v="184" actId="1076"/>
        <pc:sldMkLst>
          <pc:docMk/>
          <pc:sldMk cId="3542280572" sldId="299"/>
        </pc:sldMkLst>
        <pc:spChg chg="mod">
          <ac:chgData name="Yi-Kai Chen" userId="S::kai0214@uw.edu::2757d9c9-6198-49de-a880-70cbce3dee01" providerId="AD" clId="Web-{5A65164A-B974-497A-BEB3-603C55A2C7FF}" dt="2023-11-03T06:40:58.083" v="139" actId="1076"/>
          <ac:spMkLst>
            <pc:docMk/>
            <pc:sldMk cId="3542280572" sldId="299"/>
            <ac:spMk id="5" creationId="{361D1EBD-B323-3A2D-7DFE-80875E78C0A6}"/>
          </ac:spMkLst>
        </pc:spChg>
        <pc:graphicFrameChg chg="add mod modGraphic">
          <ac:chgData name="Yi-Kai Chen" userId="S::kai0214@uw.edu::2757d9c9-6198-49de-a880-70cbce3dee01" providerId="AD" clId="Web-{5A65164A-B974-497A-BEB3-603C55A2C7FF}" dt="2023-11-03T06:55:21.043" v="184" actId="1076"/>
          <ac:graphicFrameMkLst>
            <pc:docMk/>
            <pc:sldMk cId="3542280572" sldId="299"/>
            <ac:graphicFrameMk id="6" creationId="{75FDCC92-7080-7193-A128-306898B250FF}"/>
          </ac:graphicFrameMkLst>
        </pc:graphicFrameChg>
        <pc:graphicFrameChg chg="mod">
          <ac:chgData name="Yi-Kai Chen" userId="S::kai0214@uw.edu::2757d9c9-6198-49de-a880-70cbce3dee01" providerId="AD" clId="Web-{5A65164A-B974-497A-BEB3-603C55A2C7FF}" dt="2023-11-03T06:41:08.224" v="141" actId="1076"/>
          <ac:graphicFrameMkLst>
            <pc:docMk/>
            <pc:sldMk cId="3542280572" sldId="299"/>
            <ac:graphicFrameMk id="8" creationId="{3D25A65D-BB8F-3616-0927-E76AB009C0F8}"/>
          </ac:graphicFrameMkLst>
        </pc:graphicFrameChg>
      </pc:sldChg>
      <pc:sldChg chg="modSp">
        <pc:chgData name="Yi-Kai Chen" userId="S::kai0214@uw.edu::2757d9c9-6198-49de-a880-70cbce3dee01" providerId="AD" clId="Web-{5A65164A-B974-497A-BEB3-603C55A2C7FF}" dt="2023-11-03T06:56:35.498" v="188" actId="20577"/>
        <pc:sldMkLst>
          <pc:docMk/>
          <pc:sldMk cId="3001833548" sldId="302"/>
        </pc:sldMkLst>
        <pc:spChg chg="mod">
          <ac:chgData name="Yi-Kai Chen" userId="S::kai0214@uw.edu::2757d9c9-6198-49de-a880-70cbce3dee01" providerId="AD" clId="Web-{5A65164A-B974-497A-BEB3-603C55A2C7FF}" dt="2023-11-03T06:56:35.498" v="188" actId="20577"/>
          <ac:spMkLst>
            <pc:docMk/>
            <pc:sldMk cId="3001833548" sldId="302"/>
            <ac:spMk id="3" creationId="{00000000-0000-0000-0000-000000000000}"/>
          </ac:spMkLst>
        </pc:spChg>
      </pc:sldChg>
      <pc:sldChg chg="delSp add del replId">
        <pc:chgData name="Yi-Kai Chen" userId="S::kai0214@uw.edu::2757d9c9-6198-49de-a880-70cbce3dee01" providerId="AD" clId="Web-{5A65164A-B974-497A-BEB3-603C55A2C7FF}" dt="2023-11-03T06:55:29.794" v="185"/>
        <pc:sldMkLst>
          <pc:docMk/>
          <pc:sldMk cId="4161438287" sldId="304"/>
        </pc:sldMkLst>
        <pc:graphicFrameChg chg="del">
          <ac:chgData name="Yi-Kai Chen" userId="S::kai0214@uw.edu::2757d9c9-6198-49de-a880-70cbce3dee01" providerId="AD" clId="Web-{5A65164A-B974-497A-BEB3-603C55A2C7FF}" dt="2023-11-03T06:55:07.387" v="179"/>
          <ac:graphicFrameMkLst>
            <pc:docMk/>
            <pc:sldMk cId="4161438287" sldId="304"/>
            <ac:graphicFrameMk id="2" creationId="{00000000-0000-0000-0000-000000000000}"/>
          </ac:graphicFrameMkLst>
        </pc:graphicFrameChg>
      </pc:sldChg>
    </pc:docChg>
  </pc:docChgLst>
  <pc:docChgLst>
    <pc:chgData name="Yi-Kai Chen" userId="S::kai0214@uw.edu::2757d9c9-6198-49de-a880-70cbce3dee01" providerId="AD" clId="Web-{83EB2A51-892E-493C-B204-E62DE5845062}"/>
    <pc:docChg chg="delSld modSld">
      <pc:chgData name="Yi-Kai Chen" userId="S::kai0214@uw.edu::2757d9c9-6198-49de-a880-70cbce3dee01" providerId="AD" clId="Web-{83EB2A51-892E-493C-B204-E62DE5845062}" dt="2023-11-03T20:29:03.518" v="266" actId="20577"/>
      <pc:docMkLst>
        <pc:docMk/>
      </pc:docMkLst>
      <pc:sldChg chg="modSp">
        <pc:chgData name="Yi-Kai Chen" userId="S::kai0214@uw.edu::2757d9c9-6198-49de-a880-70cbce3dee01" providerId="AD" clId="Web-{83EB2A51-892E-493C-B204-E62DE5845062}" dt="2023-11-03T20:23:40.874" v="139" actId="20577"/>
        <pc:sldMkLst>
          <pc:docMk/>
          <pc:sldMk cId="925025029" sldId="282"/>
        </pc:sldMkLst>
        <pc:spChg chg="mod">
          <ac:chgData name="Yi-Kai Chen" userId="S::kai0214@uw.edu::2757d9c9-6198-49de-a880-70cbce3dee01" providerId="AD" clId="Web-{83EB2A51-892E-493C-B204-E62DE5845062}" dt="2023-11-03T20:23:40.874" v="139" actId="20577"/>
          <ac:spMkLst>
            <pc:docMk/>
            <pc:sldMk cId="925025029" sldId="282"/>
            <ac:spMk id="6" creationId="{85DF825E-F4DA-EC95-0CB6-4F8E4354FD6C}"/>
          </ac:spMkLst>
        </pc:spChg>
      </pc:sldChg>
      <pc:sldChg chg="modSp">
        <pc:chgData name="Yi-Kai Chen" userId="S::kai0214@uw.edu::2757d9c9-6198-49de-a880-70cbce3dee01" providerId="AD" clId="Web-{83EB2A51-892E-493C-B204-E62DE5845062}" dt="2023-11-03T20:26:59.652" v="205" actId="14100"/>
        <pc:sldMkLst>
          <pc:docMk/>
          <pc:sldMk cId="2544940023" sldId="287"/>
        </pc:sldMkLst>
        <pc:picChg chg="mod">
          <ac:chgData name="Yi-Kai Chen" userId="S::kai0214@uw.edu::2757d9c9-6198-49de-a880-70cbce3dee01" providerId="AD" clId="Web-{83EB2A51-892E-493C-B204-E62DE5845062}" dt="2023-11-03T20:26:59.652" v="205" actId="14100"/>
          <ac:picMkLst>
            <pc:docMk/>
            <pc:sldMk cId="2544940023" sldId="287"/>
            <ac:picMk id="2" creationId="{6973A4C1-B68B-64E8-E602-364D05079B81}"/>
          </ac:picMkLst>
        </pc:picChg>
      </pc:sldChg>
      <pc:sldChg chg="addSp delSp modSp">
        <pc:chgData name="Yi-Kai Chen" userId="S::kai0214@uw.edu::2757d9c9-6198-49de-a880-70cbce3dee01" providerId="AD" clId="Web-{83EB2A51-892E-493C-B204-E62DE5845062}" dt="2023-11-03T20:25:07.004" v="182"/>
        <pc:sldMkLst>
          <pc:docMk/>
          <pc:sldMk cId="3542280572" sldId="299"/>
        </pc:sldMkLst>
        <pc:spChg chg="del mod">
          <ac:chgData name="Yi-Kai Chen" userId="S::kai0214@uw.edu::2757d9c9-6198-49de-a880-70cbce3dee01" providerId="AD" clId="Web-{83EB2A51-892E-493C-B204-E62DE5845062}" dt="2023-11-03T20:19:46.126" v="106"/>
          <ac:spMkLst>
            <pc:docMk/>
            <pc:sldMk cId="3542280572" sldId="299"/>
            <ac:spMk id="5" creationId="{361D1EBD-B323-3A2D-7DFE-80875E78C0A6}"/>
          </ac:spMkLst>
        </pc:spChg>
        <pc:spChg chg="mod">
          <ac:chgData name="Yi-Kai Chen" userId="S::kai0214@uw.edu::2757d9c9-6198-49de-a880-70cbce3dee01" providerId="AD" clId="Web-{83EB2A51-892E-493C-B204-E62DE5845062}" dt="2023-11-03T20:21:27.851" v="136" actId="1076"/>
          <ac:spMkLst>
            <pc:docMk/>
            <pc:sldMk cId="3542280572" sldId="299"/>
            <ac:spMk id="12" creationId="{C43EEE37-FFEF-2762-2665-EF4B689F6312}"/>
          </ac:spMkLst>
        </pc:spChg>
        <pc:spChg chg="mod">
          <ac:chgData name="Yi-Kai Chen" userId="S::kai0214@uw.edu::2757d9c9-6198-49de-a880-70cbce3dee01" providerId="AD" clId="Web-{83EB2A51-892E-493C-B204-E62DE5845062}" dt="2023-11-03T20:20:28.832" v="121" actId="1076"/>
          <ac:spMkLst>
            <pc:docMk/>
            <pc:sldMk cId="3542280572" sldId="299"/>
            <ac:spMk id="13" creationId="{270F56C4-9E1E-C913-2C29-922EA7E96A79}"/>
          </ac:spMkLst>
        </pc:spChg>
        <pc:graphicFrameChg chg="mod modGraphic">
          <ac:chgData name="Yi-Kai Chen" userId="S::kai0214@uw.edu::2757d9c9-6198-49de-a880-70cbce3dee01" providerId="AD" clId="Web-{83EB2A51-892E-493C-B204-E62DE5845062}" dt="2023-11-03T20:25:07.004" v="182"/>
          <ac:graphicFrameMkLst>
            <pc:docMk/>
            <pc:sldMk cId="3542280572" sldId="299"/>
            <ac:graphicFrameMk id="6" creationId="{75FDCC92-7080-7193-A128-306898B250FF}"/>
          </ac:graphicFrameMkLst>
        </pc:graphicFrameChg>
        <pc:picChg chg="mod">
          <ac:chgData name="Yi-Kai Chen" userId="S::kai0214@uw.edu::2757d9c9-6198-49de-a880-70cbce3dee01" providerId="AD" clId="Web-{83EB2A51-892E-493C-B204-E62DE5845062}" dt="2023-11-03T20:06:01.280" v="53" actId="1076"/>
          <ac:picMkLst>
            <pc:docMk/>
            <pc:sldMk cId="3542280572" sldId="299"/>
            <ac:picMk id="4" creationId="{8D324CF5-A507-50A6-F89A-749EABF8B799}"/>
          </ac:picMkLst>
        </pc:picChg>
        <pc:picChg chg="add mod">
          <ac:chgData name="Yi-Kai Chen" userId="S::kai0214@uw.edu::2757d9c9-6198-49de-a880-70cbce3dee01" providerId="AD" clId="Web-{83EB2A51-892E-493C-B204-E62DE5845062}" dt="2023-11-03T20:05:25.122" v="48" actId="1076"/>
          <ac:picMkLst>
            <pc:docMk/>
            <pc:sldMk cId="3542280572" sldId="299"/>
            <ac:picMk id="7" creationId="{F4D85DDA-0BD7-94B8-ED3E-B328F71F8D24}"/>
          </ac:picMkLst>
        </pc:picChg>
        <pc:picChg chg="add mod">
          <ac:chgData name="Yi-Kai Chen" userId="S::kai0214@uw.edu::2757d9c9-6198-49de-a880-70cbce3dee01" providerId="AD" clId="Web-{83EB2A51-892E-493C-B204-E62DE5845062}" dt="2023-11-03T20:13:00.790" v="63" actId="1076"/>
          <ac:picMkLst>
            <pc:docMk/>
            <pc:sldMk cId="3542280572" sldId="299"/>
            <ac:picMk id="15" creationId="{402BF284-8E76-47C5-88D5-2ABFACEB9E6C}"/>
          </ac:picMkLst>
        </pc:picChg>
        <pc:picChg chg="add mod">
          <ac:chgData name="Yi-Kai Chen" userId="S::kai0214@uw.edu::2757d9c9-6198-49de-a880-70cbce3dee01" providerId="AD" clId="Web-{83EB2A51-892E-493C-B204-E62DE5845062}" dt="2023-11-03T20:06:09.453" v="57" actId="1076"/>
          <ac:picMkLst>
            <pc:docMk/>
            <pc:sldMk cId="3542280572" sldId="299"/>
            <ac:picMk id="16" creationId="{02121B55-83DA-4E13-B040-CE4347B96055}"/>
          </ac:picMkLst>
        </pc:picChg>
        <pc:picChg chg="add del mod">
          <ac:chgData name="Yi-Kai Chen" userId="S::kai0214@uw.edu::2757d9c9-6198-49de-a880-70cbce3dee01" providerId="AD" clId="Web-{83EB2A51-892E-493C-B204-E62DE5845062}" dt="2023-11-03T20:16:13.192" v="83"/>
          <ac:picMkLst>
            <pc:docMk/>
            <pc:sldMk cId="3542280572" sldId="299"/>
            <ac:picMk id="17" creationId="{1616AAAA-1B95-8C3A-07EB-E66FDC03FDA0}"/>
          </ac:picMkLst>
        </pc:picChg>
        <pc:picChg chg="add mod">
          <ac:chgData name="Yi-Kai Chen" userId="S::kai0214@uw.edu::2757d9c9-6198-49de-a880-70cbce3dee01" providerId="AD" clId="Web-{83EB2A51-892E-493C-B204-E62DE5845062}" dt="2023-11-03T20:06:21.844" v="61" actId="1076"/>
          <ac:picMkLst>
            <pc:docMk/>
            <pc:sldMk cId="3542280572" sldId="299"/>
            <ac:picMk id="18" creationId="{432E5040-EE32-D269-403F-27D054920033}"/>
          </ac:picMkLst>
        </pc:picChg>
        <pc:picChg chg="add mod">
          <ac:chgData name="Yi-Kai Chen" userId="S::kai0214@uw.edu::2757d9c9-6198-49de-a880-70cbce3dee01" providerId="AD" clId="Web-{83EB2A51-892E-493C-B204-E62DE5845062}" dt="2023-11-03T20:13:53.902" v="67" actId="1076"/>
          <ac:picMkLst>
            <pc:docMk/>
            <pc:sldMk cId="3542280572" sldId="299"/>
            <ac:picMk id="19" creationId="{E96222DA-3570-1700-9575-D91D3153A19D}"/>
          </ac:picMkLst>
        </pc:picChg>
        <pc:picChg chg="add mod">
          <ac:chgData name="Yi-Kai Chen" userId="S::kai0214@uw.edu::2757d9c9-6198-49de-a880-70cbce3dee01" providerId="AD" clId="Web-{83EB2A51-892E-493C-B204-E62DE5845062}" dt="2023-11-03T20:14:04.278" v="69" actId="1076"/>
          <ac:picMkLst>
            <pc:docMk/>
            <pc:sldMk cId="3542280572" sldId="299"/>
            <ac:picMk id="20" creationId="{CAA0DB2E-BF80-C2E9-0409-148018B9727A}"/>
          </ac:picMkLst>
        </pc:picChg>
        <pc:picChg chg="add mod">
          <ac:chgData name="Yi-Kai Chen" userId="S::kai0214@uw.edu::2757d9c9-6198-49de-a880-70cbce3dee01" providerId="AD" clId="Web-{83EB2A51-892E-493C-B204-E62DE5845062}" dt="2023-11-03T20:18:54.029" v="97" actId="1076"/>
          <ac:picMkLst>
            <pc:docMk/>
            <pc:sldMk cId="3542280572" sldId="299"/>
            <ac:picMk id="21" creationId="{5F121DB1-2286-417B-ED5E-76FCC4E2DBD9}"/>
          </ac:picMkLst>
        </pc:picChg>
        <pc:picChg chg="add mod">
          <ac:chgData name="Yi-Kai Chen" userId="S::kai0214@uw.edu::2757d9c9-6198-49de-a880-70cbce3dee01" providerId="AD" clId="Web-{83EB2A51-892E-493C-B204-E62DE5845062}" dt="2023-11-03T20:15:00.281" v="74" actId="1076"/>
          <ac:picMkLst>
            <pc:docMk/>
            <pc:sldMk cId="3542280572" sldId="299"/>
            <ac:picMk id="22" creationId="{D577A25E-171B-73FE-7A8F-0A89EFA466BF}"/>
          </ac:picMkLst>
        </pc:picChg>
        <pc:picChg chg="add mod">
          <ac:chgData name="Yi-Kai Chen" userId="S::kai0214@uw.edu::2757d9c9-6198-49de-a880-70cbce3dee01" providerId="AD" clId="Web-{83EB2A51-892E-493C-B204-E62DE5845062}" dt="2023-11-03T20:18:58.811" v="99" actId="1076"/>
          <ac:picMkLst>
            <pc:docMk/>
            <pc:sldMk cId="3542280572" sldId="299"/>
            <ac:picMk id="23" creationId="{A8CA73B4-A748-BEBF-1FEC-91B61B197B12}"/>
          </ac:picMkLst>
        </pc:picChg>
        <pc:picChg chg="add mod">
          <ac:chgData name="Yi-Kai Chen" userId="S::kai0214@uw.edu::2757d9c9-6198-49de-a880-70cbce3dee01" providerId="AD" clId="Web-{83EB2A51-892E-493C-B204-E62DE5845062}" dt="2023-11-03T20:19:53.283" v="107" actId="1076"/>
          <ac:picMkLst>
            <pc:docMk/>
            <pc:sldMk cId="3542280572" sldId="299"/>
            <ac:picMk id="24" creationId="{1CE049C4-970C-FBDB-3A16-A33354EE9376}"/>
          </ac:picMkLst>
        </pc:picChg>
        <pc:picChg chg="add del mod">
          <ac:chgData name="Yi-Kai Chen" userId="S::kai0214@uw.edu::2757d9c9-6198-49de-a880-70cbce3dee01" providerId="AD" clId="Web-{83EB2A51-892E-493C-B204-E62DE5845062}" dt="2023-11-03T20:18:13.027" v="86"/>
          <ac:picMkLst>
            <pc:docMk/>
            <pc:sldMk cId="3542280572" sldId="299"/>
            <ac:picMk id="25" creationId="{E5D107A7-492C-81A6-1D65-AC07F24C8B35}"/>
          </ac:picMkLst>
        </pc:picChg>
        <pc:picChg chg="add mod">
          <ac:chgData name="Yi-Kai Chen" userId="S::kai0214@uw.edu::2757d9c9-6198-49de-a880-70cbce3dee01" providerId="AD" clId="Web-{83EB2A51-892E-493C-B204-E62DE5845062}" dt="2023-11-03T20:19:01.045" v="100" actId="1076"/>
          <ac:picMkLst>
            <pc:docMk/>
            <pc:sldMk cId="3542280572" sldId="299"/>
            <ac:picMk id="26" creationId="{7C90283E-B3E9-A208-72B4-22DE193DC3B3}"/>
          </ac:picMkLst>
        </pc:picChg>
        <pc:picChg chg="add mod">
          <ac:chgData name="Yi-Kai Chen" userId="S::kai0214@uw.edu::2757d9c9-6198-49de-a880-70cbce3dee01" providerId="AD" clId="Web-{83EB2A51-892E-493C-B204-E62DE5845062}" dt="2023-11-03T20:19:08.046" v="102" actId="1076"/>
          <ac:picMkLst>
            <pc:docMk/>
            <pc:sldMk cId="3542280572" sldId="299"/>
            <ac:picMk id="27" creationId="{438CA9BF-3543-89E9-4C75-C09EFF185144}"/>
          </ac:picMkLst>
        </pc:picChg>
        <pc:picChg chg="add mod">
          <ac:chgData name="Yi-Kai Chen" userId="S::kai0214@uw.edu::2757d9c9-6198-49de-a880-70cbce3dee01" providerId="AD" clId="Web-{83EB2A51-892E-493C-B204-E62DE5845062}" dt="2023-11-03T20:19:33.813" v="105" actId="1076"/>
          <ac:picMkLst>
            <pc:docMk/>
            <pc:sldMk cId="3542280572" sldId="299"/>
            <ac:picMk id="28" creationId="{F7F556F9-9220-3298-74A5-36650A4E918C}"/>
          </ac:picMkLst>
        </pc:picChg>
      </pc:sldChg>
      <pc:sldChg chg="addSp delSp modSp">
        <pc:chgData name="Yi-Kai Chen" userId="S::kai0214@uw.edu::2757d9c9-6198-49de-a880-70cbce3dee01" providerId="AD" clId="Web-{83EB2A51-892E-493C-B204-E62DE5845062}" dt="2023-11-03T20:00:40.480" v="6" actId="1076"/>
        <pc:sldMkLst>
          <pc:docMk/>
          <pc:sldMk cId="1181249586" sldId="305"/>
        </pc:sldMkLst>
        <pc:picChg chg="add mod">
          <ac:chgData name="Yi-Kai Chen" userId="S::kai0214@uw.edu::2757d9c9-6198-49de-a880-70cbce3dee01" providerId="AD" clId="Web-{83EB2A51-892E-493C-B204-E62DE5845062}" dt="2023-11-03T20:00:40.480" v="6" actId="1076"/>
          <ac:picMkLst>
            <pc:docMk/>
            <pc:sldMk cId="1181249586" sldId="305"/>
            <ac:picMk id="2" creationId="{37F1D46E-BE2F-4645-0CEC-AD3B4F67C11D}"/>
          </ac:picMkLst>
        </pc:picChg>
        <pc:picChg chg="del">
          <ac:chgData name="Yi-Kai Chen" userId="S::kai0214@uw.edu::2757d9c9-6198-49de-a880-70cbce3dee01" providerId="AD" clId="Web-{83EB2A51-892E-493C-B204-E62DE5845062}" dt="2023-11-03T20:00:23.073" v="0"/>
          <ac:picMkLst>
            <pc:docMk/>
            <pc:sldMk cId="1181249586" sldId="305"/>
            <ac:picMk id="24" creationId="{AFD19788-951C-7750-9CA7-D5A9096A8B66}"/>
          </ac:picMkLst>
        </pc:picChg>
      </pc:sldChg>
      <pc:sldChg chg="modSp">
        <pc:chgData name="Yi-Kai Chen" userId="S::kai0214@uw.edu::2757d9c9-6198-49de-a880-70cbce3dee01" providerId="AD" clId="Web-{83EB2A51-892E-493C-B204-E62DE5845062}" dt="2023-11-03T20:00:51.872" v="7"/>
        <pc:sldMkLst>
          <pc:docMk/>
          <pc:sldMk cId="85322154" sldId="309"/>
        </pc:sldMkLst>
        <pc:cxnChg chg="mod">
          <ac:chgData name="Yi-Kai Chen" userId="S::kai0214@uw.edu::2757d9c9-6198-49de-a880-70cbce3dee01" providerId="AD" clId="Web-{83EB2A51-892E-493C-B204-E62DE5845062}" dt="2023-11-03T20:00:51.872" v="7"/>
          <ac:cxnSpMkLst>
            <pc:docMk/>
            <pc:sldMk cId="85322154" sldId="309"/>
            <ac:cxnSpMk id="29" creationId="{E8DA4077-F082-C478-B456-6BBDF71A5517}"/>
          </ac:cxnSpMkLst>
        </pc:cxnChg>
      </pc:sldChg>
      <pc:sldChg chg="addSp delSp modSp">
        <pc:chgData name="Yi-Kai Chen" userId="S::kai0214@uw.edu::2757d9c9-6198-49de-a880-70cbce3dee01" providerId="AD" clId="Web-{83EB2A51-892E-493C-B204-E62DE5845062}" dt="2023-11-03T20:03:52.367" v="37" actId="1076"/>
        <pc:sldMkLst>
          <pc:docMk/>
          <pc:sldMk cId="2087208699" sldId="310"/>
        </pc:sldMkLst>
        <pc:picChg chg="add del mod">
          <ac:chgData name="Yi-Kai Chen" userId="S::kai0214@uw.edu::2757d9c9-6198-49de-a880-70cbce3dee01" providerId="AD" clId="Web-{83EB2A51-892E-493C-B204-E62DE5845062}" dt="2023-11-03T20:01:42.078" v="12"/>
          <ac:picMkLst>
            <pc:docMk/>
            <pc:sldMk cId="2087208699" sldId="310"/>
            <ac:picMk id="5" creationId="{9A264E5D-5A50-789A-FBD3-42F9F06F16BA}"/>
          </ac:picMkLst>
        </pc:picChg>
        <pc:picChg chg="add del mod">
          <ac:chgData name="Yi-Kai Chen" userId="S::kai0214@uw.edu::2757d9c9-6198-49de-a880-70cbce3dee01" providerId="AD" clId="Web-{83EB2A51-892E-493C-B204-E62DE5845062}" dt="2023-11-03T20:02:12.908" v="21"/>
          <ac:picMkLst>
            <pc:docMk/>
            <pc:sldMk cId="2087208699" sldId="310"/>
            <ac:picMk id="11" creationId="{50CED60F-C9DB-ED27-F453-C3D0A3EEE6B0}"/>
          </ac:picMkLst>
        </pc:picChg>
        <pc:cxnChg chg="add mod">
          <ac:chgData name="Yi-Kai Chen" userId="S::kai0214@uw.edu::2757d9c9-6198-49de-a880-70cbce3dee01" providerId="AD" clId="Web-{83EB2A51-892E-493C-B204-E62DE5845062}" dt="2023-11-03T20:03:24.131" v="32"/>
          <ac:cxnSpMkLst>
            <pc:docMk/>
            <pc:sldMk cId="2087208699" sldId="310"/>
            <ac:cxnSpMk id="12" creationId="{7B74534E-0EFB-4043-9575-D4D0652925E7}"/>
          </ac:cxnSpMkLst>
        </pc:cxnChg>
        <pc:cxnChg chg="add mod">
          <ac:chgData name="Yi-Kai Chen" userId="S::kai0214@uw.edu::2757d9c9-6198-49de-a880-70cbce3dee01" providerId="AD" clId="Web-{83EB2A51-892E-493C-B204-E62DE5845062}" dt="2023-11-03T20:03:47.538" v="36" actId="1076"/>
          <ac:cxnSpMkLst>
            <pc:docMk/>
            <pc:sldMk cId="2087208699" sldId="310"/>
            <ac:cxnSpMk id="13" creationId="{C3093070-8455-74C9-A44F-F12CCCE13D7A}"/>
          </ac:cxnSpMkLst>
        </pc:cxnChg>
        <pc:cxnChg chg="del">
          <ac:chgData name="Yi-Kai Chen" userId="S::kai0214@uw.edu::2757d9c9-6198-49de-a880-70cbce3dee01" providerId="AD" clId="Web-{83EB2A51-892E-493C-B204-E62DE5845062}" dt="2023-11-03T20:01:27.936" v="8"/>
          <ac:cxnSpMkLst>
            <pc:docMk/>
            <pc:sldMk cId="2087208699" sldId="310"/>
            <ac:cxnSpMk id="18" creationId="{D2C4C67A-5A6F-2A0A-AC81-16E2DC6632C7}"/>
          </ac:cxnSpMkLst>
        </pc:cxnChg>
        <pc:cxnChg chg="del">
          <ac:chgData name="Yi-Kai Chen" userId="S::kai0214@uw.edu::2757d9c9-6198-49de-a880-70cbce3dee01" providerId="AD" clId="Web-{83EB2A51-892E-493C-B204-E62DE5845062}" dt="2023-11-03T20:01:30.577" v="9"/>
          <ac:cxnSpMkLst>
            <pc:docMk/>
            <pc:sldMk cId="2087208699" sldId="310"/>
            <ac:cxnSpMk id="22" creationId="{39F6B1FB-4700-AB21-90B2-9BFAC95A6C50}"/>
          </ac:cxnSpMkLst>
        </pc:cxnChg>
        <pc:cxnChg chg="mod">
          <ac:chgData name="Yi-Kai Chen" userId="S::kai0214@uw.edu::2757d9c9-6198-49de-a880-70cbce3dee01" providerId="AD" clId="Web-{83EB2A51-892E-493C-B204-E62DE5845062}" dt="2023-11-03T20:03:52.367" v="37" actId="1076"/>
          <ac:cxnSpMkLst>
            <pc:docMk/>
            <pc:sldMk cId="2087208699" sldId="310"/>
            <ac:cxnSpMk id="24" creationId="{43209B28-8A29-2D7E-D808-937FBF75A7E6}"/>
          </ac:cxnSpMkLst>
        </pc:cxnChg>
      </pc:sldChg>
      <pc:sldChg chg="addSp modSp">
        <pc:chgData name="Yi-Kai Chen" userId="S::kai0214@uw.edu::2757d9c9-6198-49de-a880-70cbce3dee01" providerId="AD" clId="Web-{83EB2A51-892E-493C-B204-E62DE5845062}" dt="2023-11-03T20:26:40.525" v="204" actId="20577"/>
        <pc:sldMkLst>
          <pc:docMk/>
          <pc:sldMk cId="528774426" sldId="312"/>
        </pc:sldMkLst>
        <pc:spChg chg="add mod">
          <ac:chgData name="Yi-Kai Chen" userId="S::kai0214@uw.edu::2757d9c9-6198-49de-a880-70cbce3dee01" providerId="AD" clId="Web-{83EB2A51-892E-493C-B204-E62DE5845062}" dt="2023-11-03T20:26:40.525" v="204" actId="20577"/>
          <ac:spMkLst>
            <pc:docMk/>
            <pc:sldMk cId="528774426" sldId="312"/>
            <ac:spMk id="3" creationId="{1D8D2F46-93A6-A52C-FAC1-9373BD747CD1}"/>
          </ac:spMkLst>
        </pc:spChg>
        <pc:spChg chg="mod">
          <ac:chgData name="Yi-Kai Chen" userId="S::kai0214@uw.edu::2757d9c9-6198-49de-a880-70cbce3dee01" providerId="AD" clId="Web-{83EB2A51-892E-493C-B204-E62DE5845062}" dt="2023-11-03T20:26:13.930" v="188" actId="20577"/>
          <ac:spMkLst>
            <pc:docMk/>
            <pc:sldMk cId="528774426" sldId="312"/>
            <ac:spMk id="7" creationId="{00000000-0000-0000-0000-000000000000}"/>
          </ac:spMkLst>
        </pc:spChg>
      </pc:sldChg>
      <pc:sldChg chg="del">
        <pc:chgData name="Yi-Kai Chen" userId="S::kai0214@uw.edu::2757d9c9-6198-49de-a880-70cbce3dee01" providerId="AD" clId="Web-{83EB2A51-892E-493C-B204-E62DE5845062}" dt="2023-11-03T20:03:59.383" v="38"/>
        <pc:sldMkLst>
          <pc:docMk/>
          <pc:sldMk cId="3120873008" sldId="314"/>
        </pc:sldMkLst>
      </pc:sldChg>
      <pc:sldChg chg="addSp modSp">
        <pc:chgData name="Yi-Kai Chen" userId="S::kai0214@uw.edu::2757d9c9-6198-49de-a880-70cbce3dee01" providerId="AD" clId="Web-{83EB2A51-892E-493C-B204-E62DE5845062}" dt="2023-11-03T20:29:03.518" v="266" actId="20577"/>
        <pc:sldMkLst>
          <pc:docMk/>
          <pc:sldMk cId="3399874424" sldId="317"/>
        </pc:sldMkLst>
        <pc:spChg chg="mod">
          <ac:chgData name="Yi-Kai Chen" userId="S::kai0214@uw.edu::2757d9c9-6198-49de-a880-70cbce3dee01" providerId="AD" clId="Web-{83EB2A51-892E-493C-B204-E62DE5845062}" dt="2023-11-03T20:29:03.518" v="266" actId="20577"/>
          <ac:spMkLst>
            <pc:docMk/>
            <pc:sldMk cId="3399874424" sldId="317"/>
            <ac:spMk id="8" creationId="{1127394F-377E-8B5B-75FE-BE36E4EA8117}"/>
          </ac:spMkLst>
        </pc:spChg>
        <pc:picChg chg="add mod modCrop">
          <ac:chgData name="Yi-Kai Chen" userId="S::kai0214@uw.edu::2757d9c9-6198-49de-a880-70cbce3dee01" providerId="AD" clId="Web-{83EB2A51-892E-493C-B204-E62DE5845062}" dt="2023-11-03T20:27:56.530" v="217" actId="1076"/>
          <ac:picMkLst>
            <pc:docMk/>
            <pc:sldMk cId="3399874424" sldId="317"/>
            <ac:picMk id="6" creationId="{22D4BDC0-76E9-AFE9-D303-BE172D7EE053}"/>
          </ac:picMkLst>
        </pc:picChg>
      </pc:sldChg>
      <pc:sldChg chg="modSp">
        <pc:chgData name="Yi-Kai Chen" userId="S::kai0214@uw.edu::2757d9c9-6198-49de-a880-70cbce3dee01" providerId="AD" clId="Web-{83EB2A51-892E-493C-B204-E62DE5845062}" dt="2023-11-03T20:04:47.901" v="45" actId="20577"/>
        <pc:sldMkLst>
          <pc:docMk/>
          <pc:sldMk cId="434642442" sldId="320"/>
        </pc:sldMkLst>
        <pc:spChg chg="mod">
          <ac:chgData name="Yi-Kai Chen" userId="S::kai0214@uw.edu::2757d9c9-6198-49de-a880-70cbce3dee01" providerId="AD" clId="Web-{83EB2A51-892E-493C-B204-E62DE5845062}" dt="2023-11-03T20:04:47.901" v="45" actId="20577"/>
          <ac:spMkLst>
            <pc:docMk/>
            <pc:sldMk cId="434642442" sldId="320"/>
            <ac:spMk id="6" creationId="{96D08DCD-7D6B-B537-CC89-522DC2809909}"/>
          </ac:spMkLst>
        </pc:spChg>
      </pc:sldChg>
      <pc:sldChg chg="modSp">
        <pc:chgData name="Yi-Kai Chen" userId="S::kai0214@uw.edu::2757d9c9-6198-49de-a880-70cbce3dee01" providerId="AD" clId="Web-{83EB2A51-892E-493C-B204-E62DE5845062}" dt="2023-11-03T20:24:01.594" v="142" actId="14100"/>
        <pc:sldMkLst>
          <pc:docMk/>
          <pc:sldMk cId="763381025" sldId="326"/>
        </pc:sldMkLst>
        <pc:spChg chg="mod">
          <ac:chgData name="Yi-Kai Chen" userId="S::kai0214@uw.edu::2757d9c9-6198-49de-a880-70cbce3dee01" providerId="AD" clId="Web-{83EB2A51-892E-493C-B204-E62DE5845062}" dt="2023-11-03T20:24:01.594" v="142" actId="14100"/>
          <ac:spMkLst>
            <pc:docMk/>
            <pc:sldMk cId="763381025" sldId="326"/>
            <ac:spMk id="6" creationId="{85DF825E-F4DA-EC95-0CB6-4F8E4354FD6C}"/>
          </ac:spMkLst>
        </pc:spChg>
      </pc:sldChg>
    </pc:docChg>
  </pc:docChgLst>
  <pc:docChgLst>
    <pc:chgData name="Rachana Chetan" userId="6e39469d-e071-4a3a-910d-4453ac95c30e" providerId="ADAL" clId="{011FFA09-7C74-4B03-A2E5-E3ED3E0852D2}"/>
    <pc:docChg chg="undo redo custSel addSld delSld modSld sldOrd addMainMaster delMainMaster">
      <pc:chgData name="Rachana Chetan" userId="6e39469d-e071-4a3a-910d-4453ac95c30e" providerId="ADAL" clId="{011FFA09-7C74-4B03-A2E5-E3ED3E0852D2}" dt="2023-11-03T23:05:17.713" v="6399" actId="1076"/>
      <pc:docMkLst>
        <pc:docMk/>
      </pc:docMkLst>
      <pc:sldChg chg="del">
        <pc:chgData name="Rachana Chetan" userId="6e39469d-e071-4a3a-910d-4453ac95c30e" providerId="ADAL" clId="{011FFA09-7C74-4B03-A2E5-E3ED3E0852D2}" dt="2023-11-03T17:48:46.362" v="2637" actId="47"/>
        <pc:sldMkLst>
          <pc:docMk/>
          <pc:sldMk cId="0" sldId="256"/>
        </pc:sldMkLst>
      </pc:sldChg>
      <pc:sldChg chg="modSp mod">
        <pc:chgData name="Rachana Chetan" userId="6e39469d-e071-4a3a-910d-4453ac95c30e" providerId="ADAL" clId="{011FFA09-7C74-4B03-A2E5-E3ED3E0852D2}" dt="2023-11-02T19:11:52.377" v="861" actId="1076"/>
        <pc:sldMkLst>
          <pc:docMk/>
          <pc:sldMk cId="0" sldId="257"/>
        </pc:sldMkLst>
        <pc:spChg chg="mod">
          <ac:chgData name="Rachana Chetan" userId="6e39469d-e071-4a3a-910d-4453ac95c30e" providerId="ADAL" clId="{011FFA09-7C74-4B03-A2E5-E3ED3E0852D2}" dt="2023-11-02T17:59:17.934" v="394" actId="2057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Rachana Chetan" userId="6e39469d-e071-4a3a-910d-4453ac95c30e" providerId="ADAL" clId="{011FFA09-7C74-4B03-A2E5-E3ED3E0852D2}" dt="2023-11-02T19:11:33.659" v="857" actId="1076"/>
          <ac:spMkLst>
            <pc:docMk/>
            <pc:sldMk cId="0" sldId="257"/>
            <ac:spMk id="17" creationId="{00000000-0000-0000-0000-000000000000}"/>
          </ac:spMkLst>
        </pc:spChg>
        <pc:spChg chg="mod">
          <ac:chgData name="Rachana Chetan" userId="6e39469d-e071-4a3a-910d-4453ac95c30e" providerId="ADAL" clId="{011FFA09-7C74-4B03-A2E5-E3ED3E0852D2}" dt="2023-11-02T19:11:43.227" v="859" actId="1076"/>
          <ac:spMkLst>
            <pc:docMk/>
            <pc:sldMk cId="0" sldId="257"/>
            <ac:spMk id="28" creationId="{8ADD56AB-48A7-A5DD-A302-B72AC1966EC0}"/>
          </ac:spMkLst>
        </pc:spChg>
        <pc:spChg chg="mod">
          <ac:chgData name="Rachana Chetan" userId="6e39469d-e071-4a3a-910d-4453ac95c30e" providerId="ADAL" clId="{011FFA09-7C74-4B03-A2E5-E3ED3E0852D2}" dt="2023-11-02T19:11:40.144" v="858" actId="1076"/>
          <ac:spMkLst>
            <pc:docMk/>
            <pc:sldMk cId="0" sldId="257"/>
            <ac:spMk id="29" creationId="{43CE6460-1F04-3759-B707-09DE1D4F7116}"/>
          </ac:spMkLst>
        </pc:spChg>
        <pc:spChg chg="mod">
          <ac:chgData name="Rachana Chetan" userId="6e39469d-e071-4a3a-910d-4453ac95c30e" providerId="ADAL" clId="{011FFA09-7C74-4B03-A2E5-E3ED3E0852D2}" dt="2023-11-02T18:30:48.229" v="787" actId="20577"/>
          <ac:spMkLst>
            <pc:docMk/>
            <pc:sldMk cId="0" sldId="257"/>
            <ac:spMk id="30" creationId="{02D28C26-0D83-3C2A-9E28-87389794A27D}"/>
          </ac:spMkLst>
        </pc:spChg>
        <pc:spChg chg="mod">
          <ac:chgData name="Rachana Chetan" userId="6e39469d-e071-4a3a-910d-4453ac95c30e" providerId="ADAL" clId="{011FFA09-7C74-4B03-A2E5-E3ED3E0852D2}" dt="2023-11-02T19:11:52.377" v="861" actId="1076"/>
          <ac:spMkLst>
            <pc:docMk/>
            <pc:sldMk cId="0" sldId="257"/>
            <ac:spMk id="43" creationId="{B5984FE5-520D-62F9-CF1F-21BC1E0B009A}"/>
          </ac:spMkLst>
        </pc:spChg>
        <pc:spChg chg="mod">
          <ac:chgData name="Rachana Chetan" userId="6e39469d-e071-4a3a-910d-4453ac95c30e" providerId="ADAL" clId="{011FFA09-7C74-4B03-A2E5-E3ED3E0852D2}" dt="2023-11-02T19:11:49.218" v="860" actId="1076"/>
          <ac:spMkLst>
            <pc:docMk/>
            <pc:sldMk cId="0" sldId="257"/>
            <ac:spMk id="44" creationId="{487DCDD2-79EB-CA65-3750-8FFD6B007F8C}"/>
          </ac:spMkLst>
        </pc:spChg>
        <pc:spChg chg="mod">
          <ac:chgData name="Rachana Chetan" userId="6e39469d-e071-4a3a-910d-4453ac95c30e" providerId="ADAL" clId="{011FFA09-7C74-4B03-A2E5-E3ED3E0852D2}" dt="2023-11-02T18:48:29.826" v="855" actId="20577"/>
          <ac:spMkLst>
            <pc:docMk/>
            <pc:sldMk cId="0" sldId="257"/>
            <ac:spMk id="48" creationId="{CB8C2463-69B8-FAB8-A1D7-35094C41EA31}"/>
          </ac:spMkLst>
        </pc:spChg>
        <pc:spChg chg="mod">
          <ac:chgData name="Rachana Chetan" userId="6e39469d-e071-4a3a-910d-4453ac95c30e" providerId="ADAL" clId="{011FFA09-7C74-4B03-A2E5-E3ED3E0852D2}" dt="2023-11-02T17:41:42.445" v="44" actId="20577"/>
          <ac:spMkLst>
            <pc:docMk/>
            <pc:sldMk cId="0" sldId="257"/>
            <ac:spMk id="49" creationId="{595FCA7A-32CF-DF34-5FCD-1FBFCD21FE98}"/>
          </ac:spMkLst>
        </pc:spChg>
      </pc:sldChg>
      <pc:sldChg chg="addSp modSp mod setBg">
        <pc:chgData name="Rachana Chetan" userId="6e39469d-e071-4a3a-910d-4453ac95c30e" providerId="ADAL" clId="{011FFA09-7C74-4B03-A2E5-E3ED3E0852D2}" dt="2023-11-03T22:49:02.736" v="6197" actId="122"/>
        <pc:sldMkLst>
          <pc:docMk/>
          <pc:sldMk cId="0" sldId="258"/>
        </pc:sldMkLst>
        <pc:spChg chg="mod">
          <ac:chgData name="Rachana Chetan" userId="6e39469d-e071-4a3a-910d-4453ac95c30e" providerId="ADAL" clId="{011FFA09-7C74-4B03-A2E5-E3ED3E0852D2}" dt="2023-11-03T22:41:39.201" v="6152" actId="1076"/>
          <ac:spMkLst>
            <pc:docMk/>
            <pc:sldMk cId="0" sldId="258"/>
            <ac:spMk id="2" creationId="{A9335FC9-484A-3B4F-79E5-9CCE74814F6E}"/>
          </ac:spMkLst>
        </pc:spChg>
        <pc:spChg chg="mod">
          <ac:chgData name="Rachana Chetan" userId="6e39469d-e071-4a3a-910d-4453ac95c30e" providerId="ADAL" clId="{011FFA09-7C74-4B03-A2E5-E3ED3E0852D2}" dt="2023-11-03T22:41:39.201" v="6152" actId="1076"/>
          <ac:spMkLst>
            <pc:docMk/>
            <pc:sldMk cId="0" sldId="258"/>
            <ac:spMk id="5" creationId="{2E732C9A-067F-4AC6-F8C2-2CCE6B632DDE}"/>
          </ac:spMkLst>
        </pc:spChg>
        <pc:spChg chg="mod">
          <ac:chgData name="Rachana Chetan" userId="6e39469d-e071-4a3a-910d-4453ac95c30e" providerId="ADAL" clId="{011FFA09-7C74-4B03-A2E5-E3ED3E0852D2}" dt="2023-11-03T22:41:39.201" v="6152" actId="1076"/>
          <ac:spMkLst>
            <pc:docMk/>
            <pc:sldMk cId="0" sldId="258"/>
            <ac:spMk id="6" creationId="{ABCD413C-72F0-19E5-FD5F-4109054F1002}"/>
          </ac:spMkLst>
        </pc:spChg>
        <pc:spChg chg="mod">
          <ac:chgData name="Rachana Chetan" userId="6e39469d-e071-4a3a-910d-4453ac95c30e" providerId="ADAL" clId="{011FFA09-7C74-4B03-A2E5-E3ED3E0852D2}" dt="2023-11-03T22:41:39.201" v="6152" actId="1076"/>
          <ac:spMkLst>
            <pc:docMk/>
            <pc:sldMk cId="0" sldId="258"/>
            <ac:spMk id="7" creationId="{38D2085C-CAD9-DD50-8B54-3C6D269BCE6B}"/>
          </ac:spMkLst>
        </pc:spChg>
        <pc:spChg chg="mod">
          <ac:chgData name="Rachana Chetan" userId="6e39469d-e071-4a3a-910d-4453ac95c30e" providerId="ADAL" clId="{011FFA09-7C74-4B03-A2E5-E3ED3E0852D2}" dt="2023-11-03T22:41:39.201" v="6152" actId="1076"/>
          <ac:spMkLst>
            <pc:docMk/>
            <pc:sldMk cId="0" sldId="258"/>
            <ac:spMk id="9" creationId="{A9B1276E-560C-B71C-CAAD-856175481A01}"/>
          </ac:spMkLst>
        </pc:spChg>
        <pc:spChg chg="mod">
          <ac:chgData name="Rachana Chetan" userId="6e39469d-e071-4a3a-910d-4453ac95c30e" providerId="ADAL" clId="{011FFA09-7C74-4B03-A2E5-E3ED3E0852D2}" dt="2023-11-03T22:43:41.373" v="6169" actId="1076"/>
          <ac:spMkLst>
            <pc:docMk/>
            <pc:sldMk cId="0" sldId="258"/>
            <ac:spMk id="11" creationId="{D7B324FB-A16E-238A-2080-F6214F177C62}"/>
          </ac:spMkLst>
        </pc:spChg>
        <pc:spChg chg="mod">
          <ac:chgData name="Rachana Chetan" userId="6e39469d-e071-4a3a-910d-4453ac95c30e" providerId="ADAL" clId="{011FFA09-7C74-4B03-A2E5-E3ED3E0852D2}" dt="2023-11-03T22:43:46.239" v="6170" actId="1076"/>
          <ac:spMkLst>
            <pc:docMk/>
            <pc:sldMk cId="0" sldId="258"/>
            <ac:spMk id="12" creationId="{0294658A-B8B0-E2FF-AA41-661553F41EB3}"/>
          </ac:spMkLst>
        </pc:spChg>
        <pc:spChg chg="mod">
          <ac:chgData name="Rachana Chetan" userId="6e39469d-e071-4a3a-910d-4453ac95c30e" providerId="ADAL" clId="{011FFA09-7C74-4B03-A2E5-E3ED3E0852D2}" dt="2023-11-03T22:49:02.736" v="6197" actId="122"/>
          <ac:spMkLst>
            <pc:docMk/>
            <pc:sldMk cId="0" sldId="258"/>
            <ac:spMk id="13" creationId="{B0F3D5D3-B9CF-B660-2F11-57CCF9F13BE2}"/>
          </ac:spMkLst>
        </pc:spChg>
        <pc:spChg chg="add mod">
          <ac:chgData name="Rachana Chetan" userId="6e39469d-e071-4a3a-910d-4453ac95c30e" providerId="ADAL" clId="{011FFA09-7C74-4B03-A2E5-E3ED3E0852D2}" dt="2023-11-03T20:08:32.566" v="4033"/>
          <ac:spMkLst>
            <pc:docMk/>
            <pc:sldMk cId="0" sldId="258"/>
            <ac:spMk id="14" creationId="{6D2FF505-252E-6080-E5B3-54998F6A031A}"/>
          </ac:spMkLst>
        </pc:spChg>
        <pc:spChg chg="mod">
          <ac:chgData name="Rachana Chetan" userId="6e39469d-e071-4a3a-910d-4453ac95c30e" providerId="ADAL" clId="{011FFA09-7C74-4B03-A2E5-E3ED3E0852D2}" dt="2023-11-02T03:14:34.233" v="9" actId="20577"/>
          <ac:spMkLst>
            <pc:docMk/>
            <pc:sldMk cId="0" sldId="258"/>
            <ac:spMk id="17" creationId="{00000000-0000-0000-0000-000000000000}"/>
          </ac:spMkLst>
        </pc:spChg>
        <pc:picChg chg="add mod">
          <ac:chgData name="Rachana Chetan" userId="6e39469d-e071-4a3a-910d-4453ac95c30e" providerId="ADAL" clId="{011FFA09-7C74-4B03-A2E5-E3ED3E0852D2}" dt="2023-11-03T22:40:13.240" v="6149"/>
          <ac:picMkLst>
            <pc:docMk/>
            <pc:sldMk cId="0" sldId="258"/>
            <ac:picMk id="29" creationId="{BAE7D32C-DFCE-FB6F-7652-5DD667656EF5}"/>
          </ac:picMkLst>
        </pc:picChg>
        <pc:picChg chg="mod">
          <ac:chgData name="Rachana Chetan" userId="6e39469d-e071-4a3a-910d-4453ac95c30e" providerId="ADAL" clId="{011FFA09-7C74-4B03-A2E5-E3ED3E0852D2}" dt="2023-11-03T22:48:16.182" v="6190" actId="1076"/>
          <ac:picMkLst>
            <pc:docMk/>
            <pc:sldMk cId="0" sldId="258"/>
            <ac:picMk id="59" creationId="{E243F47B-3E27-A280-FD32-01DB484CEEB0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2:49:41.458" v="6206"/>
        <pc:sldMkLst>
          <pc:docMk/>
          <pc:sldMk cId="0" sldId="259"/>
        </pc:sldMkLst>
        <pc:spChg chg="del">
          <ac:chgData name="Rachana Chetan" userId="6e39469d-e071-4a3a-910d-4453ac95c30e" providerId="ADAL" clId="{011FFA09-7C74-4B03-A2E5-E3ED3E0852D2}" dt="2023-11-03T22:49:40.972" v="6205" actId="478"/>
          <ac:spMkLst>
            <pc:docMk/>
            <pc:sldMk cId="0" sldId="259"/>
            <ac:spMk id="20" creationId="{20BFC16E-74FC-67E9-AE7F-0990D2488164}"/>
          </ac:spMkLst>
        </pc:spChg>
        <pc:spChg chg="add mod">
          <ac:chgData name="Rachana Chetan" userId="6e39469d-e071-4a3a-910d-4453ac95c30e" providerId="ADAL" clId="{011FFA09-7C74-4B03-A2E5-E3ED3E0852D2}" dt="2023-11-03T22:49:41.458" v="6206"/>
          <ac:spMkLst>
            <pc:docMk/>
            <pc:sldMk cId="0" sldId="259"/>
            <ac:spMk id="30" creationId="{20EC06F7-7167-F023-E0D7-85C532DCF224}"/>
          </ac:spMkLst>
        </pc:spChg>
        <pc:picChg chg="add del mod">
          <ac:chgData name="Rachana Chetan" userId="6e39469d-e071-4a3a-910d-4453ac95c30e" providerId="ADAL" clId="{011FFA09-7C74-4B03-A2E5-E3ED3E0852D2}" dt="2023-11-03T22:31:16.733" v="6116" actId="478"/>
          <ac:picMkLst>
            <pc:docMk/>
            <pc:sldMk cId="0" sldId="259"/>
            <ac:picMk id="24" creationId="{CB654C59-417C-8B05-F7A1-8BD3DC918BB1}"/>
          </ac:picMkLst>
        </pc:picChg>
        <pc:picChg chg="add mod">
          <ac:chgData name="Rachana Chetan" userId="6e39469d-e071-4a3a-910d-4453ac95c30e" providerId="ADAL" clId="{011FFA09-7C74-4B03-A2E5-E3ED3E0852D2}" dt="2023-11-03T22:31:20.546" v="6118" actId="1076"/>
          <ac:picMkLst>
            <pc:docMk/>
            <pc:sldMk cId="0" sldId="259"/>
            <ac:picMk id="28" creationId="{47A5DDBA-0B1F-EEAB-0270-0B66F69F6218}"/>
          </ac:picMkLst>
        </pc:picChg>
      </pc:sldChg>
      <pc:sldChg chg="addSp delSp modSp mod ord modNotesTx">
        <pc:chgData name="Rachana Chetan" userId="6e39469d-e071-4a3a-910d-4453ac95c30e" providerId="ADAL" clId="{011FFA09-7C74-4B03-A2E5-E3ED3E0852D2}" dt="2023-11-03T22:08:58.714" v="5949"/>
        <pc:sldMkLst>
          <pc:docMk/>
          <pc:sldMk cId="0" sldId="267"/>
        </pc:sldMkLst>
        <pc:spChg chg="add mod ord">
          <ac:chgData name="Rachana Chetan" userId="6e39469d-e071-4a3a-910d-4453ac95c30e" providerId="ADAL" clId="{011FFA09-7C74-4B03-A2E5-E3ED3E0852D2}" dt="2023-11-03T20:30:15.410" v="4490" actId="14100"/>
          <ac:spMkLst>
            <pc:docMk/>
            <pc:sldMk cId="0" sldId="267"/>
            <ac:spMk id="4" creationId="{F1B3EA78-A8BD-8BE8-0F5A-0F116CC0B9FF}"/>
          </ac:spMkLst>
        </pc:spChg>
        <pc:spChg chg="mod">
          <ac:chgData name="Rachana Chetan" userId="6e39469d-e071-4a3a-910d-4453ac95c30e" providerId="ADAL" clId="{011FFA09-7C74-4B03-A2E5-E3ED3E0852D2}" dt="2023-11-03T18:35:39.135" v="2932" actId="1076"/>
          <ac:spMkLst>
            <pc:docMk/>
            <pc:sldMk cId="0" sldId="267"/>
            <ac:spMk id="7" creationId="{0DE76692-AF71-370E-BEBE-15E23C3C3D2B}"/>
          </ac:spMkLst>
        </pc:spChg>
        <pc:spChg chg="mod">
          <ac:chgData name="Rachana Chetan" userId="6e39469d-e071-4a3a-910d-4453ac95c30e" providerId="ADAL" clId="{011FFA09-7C74-4B03-A2E5-E3ED3E0852D2}" dt="2023-11-03T18:02:54.221" v="2650" actId="1076"/>
          <ac:spMkLst>
            <pc:docMk/>
            <pc:sldMk cId="0" sldId="267"/>
            <ac:spMk id="9" creationId="{00000000-0000-0000-0000-000000000000}"/>
          </ac:spMkLst>
        </pc:spChg>
        <pc:spChg chg="del mod">
          <ac:chgData name="Rachana Chetan" userId="6e39469d-e071-4a3a-910d-4453ac95c30e" providerId="ADAL" clId="{011FFA09-7C74-4B03-A2E5-E3ED3E0852D2}" dt="2023-11-03T05:47:18.683" v="1881" actId="478"/>
          <ac:spMkLst>
            <pc:docMk/>
            <pc:sldMk cId="0" sldId="267"/>
            <ac:spMk id="10" creationId="{00000000-0000-0000-0000-000000000000}"/>
          </ac:spMkLst>
        </pc:spChg>
        <pc:spChg chg="add mod">
          <ac:chgData name="Rachana Chetan" userId="6e39469d-e071-4a3a-910d-4453ac95c30e" providerId="ADAL" clId="{011FFA09-7C74-4B03-A2E5-E3ED3E0852D2}" dt="2023-11-02T23:59:38.984" v="1704" actId="313"/>
          <ac:spMkLst>
            <pc:docMk/>
            <pc:sldMk cId="0" sldId="267"/>
            <ac:spMk id="13" creationId="{3E0F1B02-72D9-34C5-BBBE-48392416A563}"/>
          </ac:spMkLst>
        </pc:spChg>
        <pc:grpChg chg="del mod">
          <ac:chgData name="Rachana Chetan" userId="6e39469d-e071-4a3a-910d-4453ac95c30e" providerId="ADAL" clId="{011FFA09-7C74-4B03-A2E5-E3ED3E0852D2}" dt="2023-11-03T18:02:27.409" v="2643" actId="478"/>
          <ac:grpSpMkLst>
            <pc:docMk/>
            <pc:sldMk cId="0" sldId="267"/>
            <ac:grpSpMk id="2" creationId="{00000000-0000-0000-0000-000000000000}"/>
          </ac:grpSpMkLst>
        </pc:grpChg>
        <pc:grpChg chg="mod">
          <ac:chgData name="Rachana Chetan" userId="6e39469d-e071-4a3a-910d-4453ac95c30e" providerId="ADAL" clId="{011FFA09-7C74-4B03-A2E5-E3ED3E0852D2}" dt="2023-11-02T22:21:18.239" v="996" actId="1076"/>
          <ac:grpSpMkLst>
            <pc:docMk/>
            <pc:sldMk cId="0" sldId="267"/>
            <ac:grpSpMk id="4" creationId="{624AADA1-4D3E-E1EA-D487-E65A6D2E2C89}"/>
          </ac:grpSpMkLst>
        </pc:grpChg>
        <pc:picChg chg="add mod modCrop">
          <ac:chgData name="Rachana Chetan" userId="6e39469d-e071-4a3a-910d-4453ac95c30e" providerId="ADAL" clId="{011FFA09-7C74-4B03-A2E5-E3ED3E0852D2}" dt="2023-11-03T18:11:50.154" v="2727" actId="1035"/>
          <ac:picMkLst>
            <pc:docMk/>
            <pc:sldMk cId="0" sldId="267"/>
            <ac:picMk id="6" creationId="{5F206220-005A-27AB-BED2-CA3B7A97D13D}"/>
          </ac:picMkLst>
        </pc:picChg>
        <pc:picChg chg="add mod modCrop">
          <ac:chgData name="Rachana Chetan" userId="6e39469d-e071-4a3a-910d-4453ac95c30e" providerId="ADAL" clId="{011FFA09-7C74-4B03-A2E5-E3ED3E0852D2}" dt="2023-11-03T18:11:50.154" v="2727" actId="1035"/>
          <ac:picMkLst>
            <pc:docMk/>
            <pc:sldMk cId="0" sldId="267"/>
            <ac:picMk id="10" creationId="{F74A445B-B6EC-8896-876E-ADE199C0979B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3:00:07.057" v="6349" actId="122"/>
        <pc:sldMkLst>
          <pc:docMk/>
          <pc:sldMk cId="0" sldId="268"/>
        </pc:sldMkLst>
        <pc:spChg chg="mod">
          <ac:chgData name="Rachana Chetan" userId="6e39469d-e071-4a3a-910d-4453ac95c30e" providerId="ADAL" clId="{011FFA09-7C74-4B03-A2E5-E3ED3E0852D2}" dt="2023-11-03T23:00:07.057" v="6349" actId="122"/>
          <ac:spMkLst>
            <pc:docMk/>
            <pc:sldMk cId="0" sldId="268"/>
            <ac:spMk id="7" creationId="{00000000-0000-0000-0000-000000000000}"/>
          </ac:spMkLst>
        </pc:spChg>
        <pc:picChg chg="add mod">
          <ac:chgData name="Rachana Chetan" userId="6e39469d-e071-4a3a-910d-4453ac95c30e" providerId="ADAL" clId="{011FFA09-7C74-4B03-A2E5-E3ED3E0852D2}" dt="2023-11-03T22:58:52.098" v="6336" actId="1076"/>
          <ac:picMkLst>
            <pc:docMk/>
            <pc:sldMk cId="0" sldId="268"/>
            <ac:picMk id="2" creationId="{538671CD-9A78-3F91-7214-BB396D898334}"/>
          </ac:picMkLst>
        </pc:picChg>
        <pc:picChg chg="del">
          <ac:chgData name="Rachana Chetan" userId="6e39469d-e071-4a3a-910d-4453ac95c30e" providerId="ADAL" clId="{011FFA09-7C74-4B03-A2E5-E3ED3E0852D2}" dt="2023-11-03T22:58:43.329" v="6334" actId="478"/>
          <ac:picMkLst>
            <pc:docMk/>
            <pc:sldMk cId="0" sldId="268"/>
            <ac:picMk id="38" creationId="{FF2517E7-6FA3-8D95-214F-2440501362D7}"/>
          </ac:picMkLst>
        </pc:picChg>
      </pc:sldChg>
      <pc:sldChg chg="modSp del mod">
        <pc:chgData name="Rachana Chetan" userId="6e39469d-e071-4a3a-910d-4453ac95c30e" providerId="ADAL" clId="{011FFA09-7C74-4B03-A2E5-E3ED3E0852D2}" dt="2023-11-03T05:54:24.918" v="2017" actId="47"/>
        <pc:sldMkLst>
          <pc:docMk/>
          <pc:sldMk cId="1886940249" sldId="272"/>
        </pc:sldMkLst>
        <pc:spChg chg="mod">
          <ac:chgData name="Rachana Chetan" userId="6e39469d-e071-4a3a-910d-4453ac95c30e" providerId="ADAL" clId="{011FFA09-7C74-4B03-A2E5-E3ED3E0852D2}" dt="2023-11-03T05:51:48.211" v="1902" actId="20577"/>
          <ac:spMkLst>
            <pc:docMk/>
            <pc:sldMk cId="1886940249" sldId="272"/>
            <ac:spMk id="13" creationId="{6AAF01E9-9B76-5101-4B46-7BBEB8268929}"/>
          </ac:spMkLst>
        </pc:spChg>
      </pc:sldChg>
      <pc:sldChg chg="new del">
        <pc:chgData name="Rachana Chetan" userId="6e39469d-e071-4a3a-910d-4453ac95c30e" providerId="ADAL" clId="{011FFA09-7C74-4B03-A2E5-E3ED3E0852D2}" dt="2023-11-02T17:49:57.344" v="46" actId="47"/>
        <pc:sldMkLst>
          <pc:docMk/>
          <pc:sldMk cId="2476545586" sldId="277"/>
        </pc:sldMkLst>
      </pc:sldChg>
      <pc:sldChg chg="addSp delSp modSp add del mod ord">
        <pc:chgData name="Rachana Chetan" userId="6e39469d-e071-4a3a-910d-4453ac95c30e" providerId="ADAL" clId="{011FFA09-7C74-4B03-A2E5-E3ED3E0852D2}" dt="2023-11-03T00:04:10.418" v="1705" actId="47"/>
        <pc:sldMkLst>
          <pc:docMk/>
          <pc:sldMk cId="3500063368" sldId="277"/>
        </pc:sldMkLst>
        <pc:spChg chg="add mod">
          <ac:chgData name="Rachana Chetan" userId="6e39469d-e071-4a3a-910d-4453ac95c30e" providerId="ADAL" clId="{011FFA09-7C74-4B03-A2E5-E3ED3E0852D2}" dt="2023-11-02T19:28:16.731" v="992" actId="20577"/>
          <ac:spMkLst>
            <pc:docMk/>
            <pc:sldMk cId="3500063368" sldId="277"/>
            <ac:spMk id="2" creationId="{33A09005-52F2-E192-78D5-6499F7665FF7}"/>
          </ac:spMkLst>
        </pc:spChg>
        <pc:spChg chg="del mod">
          <ac:chgData name="Rachana Chetan" userId="6e39469d-e071-4a3a-910d-4453ac95c30e" providerId="ADAL" clId="{011FFA09-7C74-4B03-A2E5-E3ED3E0852D2}" dt="2023-11-02T18:43:29.620" v="842" actId="478"/>
          <ac:spMkLst>
            <pc:docMk/>
            <pc:sldMk cId="3500063368" sldId="277"/>
            <ac:spMk id="4" creationId="{2A8FC04C-7973-2D56-B479-9A8779B0BB37}"/>
          </ac:spMkLst>
        </pc:spChg>
        <pc:spChg chg="del">
          <ac:chgData name="Rachana Chetan" userId="6e39469d-e071-4a3a-910d-4453ac95c30e" providerId="ADAL" clId="{011FFA09-7C74-4B03-A2E5-E3ED3E0852D2}" dt="2023-11-02T18:41:46.479" v="837" actId="478"/>
          <ac:spMkLst>
            <pc:docMk/>
            <pc:sldMk cId="3500063368" sldId="277"/>
            <ac:spMk id="5" creationId="{2E732C9A-067F-4AC6-F8C2-2CCE6B632DDE}"/>
          </ac:spMkLst>
        </pc:spChg>
        <pc:spChg chg="del">
          <ac:chgData name="Rachana Chetan" userId="6e39469d-e071-4a3a-910d-4453ac95c30e" providerId="ADAL" clId="{011FFA09-7C74-4B03-A2E5-E3ED3E0852D2}" dt="2023-11-02T18:41:45.006" v="836" actId="478"/>
          <ac:spMkLst>
            <pc:docMk/>
            <pc:sldMk cId="3500063368" sldId="277"/>
            <ac:spMk id="6" creationId="{ABCD413C-72F0-19E5-FD5F-4109054F1002}"/>
          </ac:spMkLst>
        </pc:spChg>
        <pc:spChg chg="del">
          <ac:chgData name="Rachana Chetan" userId="6e39469d-e071-4a3a-910d-4453ac95c30e" providerId="ADAL" clId="{011FFA09-7C74-4B03-A2E5-E3ED3E0852D2}" dt="2023-11-02T18:41:53.059" v="840" actId="478"/>
          <ac:spMkLst>
            <pc:docMk/>
            <pc:sldMk cId="3500063368" sldId="277"/>
            <ac:spMk id="7" creationId="{38D2085C-CAD9-DD50-8B54-3C6D269BCE6B}"/>
          </ac:spMkLst>
        </pc:spChg>
        <pc:spChg chg="del mod">
          <ac:chgData name="Rachana Chetan" userId="6e39469d-e071-4a3a-910d-4453ac95c30e" providerId="ADAL" clId="{011FFA09-7C74-4B03-A2E5-E3ED3E0852D2}" dt="2023-11-02T18:41:50.539" v="839" actId="478"/>
          <ac:spMkLst>
            <pc:docMk/>
            <pc:sldMk cId="3500063368" sldId="277"/>
            <ac:spMk id="9" creationId="{A9B1276E-560C-B71C-CAAD-856175481A01}"/>
          </ac:spMkLst>
        </pc:spChg>
        <pc:spChg chg="del">
          <ac:chgData name="Rachana Chetan" userId="6e39469d-e071-4a3a-910d-4453ac95c30e" providerId="ADAL" clId="{011FFA09-7C74-4B03-A2E5-E3ED3E0852D2}" dt="2023-11-02T18:41:40.614" v="834" actId="478"/>
          <ac:spMkLst>
            <pc:docMk/>
            <pc:sldMk cId="3500063368" sldId="277"/>
            <ac:spMk id="11" creationId="{D7B324FB-A16E-238A-2080-F6214F177C62}"/>
          </ac:spMkLst>
        </pc:spChg>
        <pc:spChg chg="del">
          <ac:chgData name="Rachana Chetan" userId="6e39469d-e071-4a3a-910d-4453ac95c30e" providerId="ADAL" clId="{011FFA09-7C74-4B03-A2E5-E3ED3E0852D2}" dt="2023-11-02T18:41:43.509" v="835" actId="478"/>
          <ac:spMkLst>
            <pc:docMk/>
            <pc:sldMk cId="3500063368" sldId="277"/>
            <ac:spMk id="12" creationId="{0294658A-B8B0-E2FF-AA41-661553F41EB3}"/>
          </ac:spMkLst>
        </pc:spChg>
        <pc:spChg chg="del">
          <ac:chgData name="Rachana Chetan" userId="6e39469d-e071-4a3a-910d-4453ac95c30e" providerId="ADAL" clId="{011FFA09-7C74-4B03-A2E5-E3ED3E0852D2}" dt="2023-11-02T18:41:38.236" v="833" actId="478"/>
          <ac:spMkLst>
            <pc:docMk/>
            <pc:sldMk cId="3500063368" sldId="277"/>
            <ac:spMk id="14" creationId="{453D1DA6-4F88-0F82-8B06-B42113F288D5}"/>
          </ac:spMkLst>
        </pc:spChg>
        <pc:spChg chg="mod">
          <ac:chgData name="Rachana Chetan" userId="6e39469d-e071-4a3a-910d-4453ac95c30e" providerId="ADAL" clId="{011FFA09-7C74-4B03-A2E5-E3ED3E0852D2}" dt="2023-11-02T18:35:16.250" v="832" actId="20577"/>
          <ac:spMkLst>
            <pc:docMk/>
            <pc:sldMk cId="3500063368" sldId="277"/>
            <ac:spMk id="17" creationId="{00000000-0000-0000-0000-000000000000}"/>
          </ac:spMkLst>
        </pc:spChg>
      </pc:sldChg>
      <pc:sldChg chg="addSp delSp modSp del mod">
        <pc:chgData name="Rachana Chetan" userId="6e39469d-e071-4a3a-910d-4453ac95c30e" providerId="ADAL" clId="{011FFA09-7C74-4B03-A2E5-E3ED3E0852D2}" dt="2023-11-03T19:02:56.861" v="3586" actId="47"/>
        <pc:sldMkLst>
          <pc:docMk/>
          <pc:sldMk cId="2559131014" sldId="281"/>
        </pc:sldMkLst>
        <pc:spChg chg="add del mod">
          <ac:chgData name="Rachana Chetan" userId="6e39469d-e071-4a3a-910d-4453ac95c30e" providerId="ADAL" clId="{011FFA09-7C74-4B03-A2E5-E3ED3E0852D2}" dt="2023-11-03T18:31:24.237" v="2913"/>
          <ac:spMkLst>
            <pc:docMk/>
            <pc:sldMk cId="2559131014" sldId="281"/>
            <ac:spMk id="2" creationId="{8CC92202-F35D-3695-0F1E-4F857BCCF465}"/>
          </ac:spMkLst>
        </pc:spChg>
        <pc:spChg chg="mod">
          <ac:chgData name="Rachana Chetan" userId="6e39469d-e071-4a3a-910d-4453ac95c30e" providerId="ADAL" clId="{011FFA09-7C74-4B03-A2E5-E3ED3E0852D2}" dt="2023-11-03T18:59:12.727" v="3507" actId="14100"/>
          <ac:spMkLst>
            <pc:docMk/>
            <pc:sldMk cId="2559131014" sldId="281"/>
            <ac:spMk id="3" creationId="{BEBD8D4B-DD3F-2A0B-942F-8B3346877F01}"/>
          </ac:spMkLst>
        </pc:spChg>
        <pc:spChg chg="add del mod">
          <ac:chgData name="Rachana Chetan" userId="6e39469d-e071-4a3a-910d-4453ac95c30e" providerId="ADAL" clId="{011FFA09-7C74-4B03-A2E5-E3ED3E0852D2}" dt="2023-11-03T18:58:16" v="3459"/>
          <ac:spMkLst>
            <pc:docMk/>
            <pc:sldMk cId="2559131014" sldId="281"/>
            <ac:spMk id="5" creationId="{D1EFD3FB-23BB-9BE3-450F-C749E6675965}"/>
          </ac:spMkLst>
        </pc:spChg>
        <pc:spChg chg="add del mod">
          <ac:chgData name="Rachana Chetan" userId="6e39469d-e071-4a3a-910d-4453ac95c30e" providerId="ADAL" clId="{011FFA09-7C74-4B03-A2E5-E3ED3E0852D2}" dt="2023-11-03T18:58:30.114" v="3464"/>
          <ac:spMkLst>
            <pc:docMk/>
            <pc:sldMk cId="2559131014" sldId="281"/>
            <ac:spMk id="6" creationId="{A1DC685D-53DB-F5C4-74C9-9B7F795A334B}"/>
          </ac:spMkLst>
        </pc:spChg>
        <pc:spChg chg="add mod">
          <ac:chgData name="Rachana Chetan" userId="6e39469d-e071-4a3a-910d-4453ac95c30e" providerId="ADAL" clId="{011FFA09-7C74-4B03-A2E5-E3ED3E0852D2}" dt="2023-11-03T19:01:28.531" v="3585" actId="20577"/>
          <ac:spMkLst>
            <pc:docMk/>
            <pc:sldMk cId="2559131014" sldId="281"/>
            <ac:spMk id="10" creationId="{4B1C9537-AA96-08DF-E929-8D1297D853BC}"/>
          </ac:spMkLst>
        </pc:spChg>
        <pc:picChg chg="mod">
          <ac:chgData name="Rachana Chetan" userId="6e39469d-e071-4a3a-910d-4453ac95c30e" providerId="ADAL" clId="{011FFA09-7C74-4B03-A2E5-E3ED3E0852D2}" dt="2023-11-03T18:59:49.881" v="3508" actId="1076"/>
          <ac:picMkLst>
            <pc:docMk/>
            <pc:sldMk cId="2559131014" sldId="281"/>
            <ac:picMk id="4" creationId="{3D459097-AF8C-A535-6D4A-094644BF5B93}"/>
          </ac:picMkLst>
        </pc:picChg>
        <pc:picChg chg="add del">
          <ac:chgData name="Rachana Chetan" userId="6e39469d-e071-4a3a-910d-4453ac95c30e" providerId="ADAL" clId="{011FFA09-7C74-4B03-A2E5-E3ED3E0852D2}" dt="2023-11-03T18:58:30.113" v="3462" actId="478"/>
          <ac:picMkLst>
            <pc:docMk/>
            <pc:sldMk cId="2559131014" sldId="281"/>
            <ac:picMk id="9" creationId="{3103F693-389C-2C7A-5BD2-8984C23DCC4C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2:49:34.895" v="6204"/>
        <pc:sldMkLst>
          <pc:docMk/>
          <pc:sldMk cId="925025029" sldId="282"/>
        </pc:sldMkLst>
        <pc:spChg chg="del">
          <ac:chgData name="Rachana Chetan" userId="6e39469d-e071-4a3a-910d-4453ac95c30e" providerId="ADAL" clId="{011FFA09-7C74-4B03-A2E5-E3ED3E0852D2}" dt="2023-11-03T22:49:34.444" v="6203" actId="478"/>
          <ac:spMkLst>
            <pc:docMk/>
            <pc:sldMk cId="925025029" sldId="282"/>
            <ac:spMk id="10" creationId="{A6DC3684-4020-712E-EA20-40FEED244FE9}"/>
          </ac:spMkLst>
        </pc:spChg>
        <pc:spChg chg="add mod">
          <ac:chgData name="Rachana Chetan" userId="6e39469d-e071-4a3a-910d-4453ac95c30e" providerId="ADAL" clId="{011FFA09-7C74-4B03-A2E5-E3ED3E0852D2}" dt="2023-11-03T22:49:34.895" v="6204"/>
          <ac:spMkLst>
            <pc:docMk/>
            <pc:sldMk cId="925025029" sldId="282"/>
            <ac:spMk id="53" creationId="{78387B9A-8BE8-5A80-9014-77E0A58D9D36}"/>
          </ac:spMkLst>
        </pc:spChg>
        <pc:graphicFrameChg chg="mod">
          <ac:chgData name="Rachana Chetan" userId="6e39469d-e071-4a3a-910d-4453ac95c30e" providerId="ADAL" clId="{011FFA09-7C74-4B03-A2E5-E3ED3E0852D2}" dt="2023-11-03T22:31:45.125" v="6123"/>
          <ac:graphicFrameMkLst>
            <pc:docMk/>
            <pc:sldMk cId="925025029" sldId="282"/>
            <ac:graphicFrameMk id="19" creationId="{7C0468A6-546F-6C51-A47A-8B070271426F}"/>
          </ac:graphicFrameMkLst>
        </pc:graphicFrameChg>
        <pc:picChg chg="add mod">
          <ac:chgData name="Rachana Chetan" userId="6e39469d-e071-4a3a-910d-4453ac95c30e" providerId="ADAL" clId="{011FFA09-7C74-4B03-A2E5-E3ED3E0852D2}" dt="2023-11-03T22:31:36.513" v="6121" actId="1076"/>
          <ac:picMkLst>
            <pc:docMk/>
            <pc:sldMk cId="925025029" sldId="282"/>
            <ac:picMk id="2" creationId="{90CE36F1-E829-32DD-BCA3-082017BDA08A}"/>
          </ac:picMkLst>
        </pc:picChg>
        <pc:picChg chg="del">
          <ac:chgData name="Rachana Chetan" userId="6e39469d-e071-4a3a-910d-4453ac95c30e" providerId="ADAL" clId="{011FFA09-7C74-4B03-A2E5-E3ED3E0852D2}" dt="2023-11-03T22:31:31.943" v="6119" actId="478"/>
          <ac:picMkLst>
            <pc:docMk/>
            <pc:sldMk cId="925025029" sldId="282"/>
            <ac:picMk id="24" creationId="{B6C41618-A6A7-73C1-608A-54F4625472C9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2:56:19.279" v="6317" actId="1076"/>
        <pc:sldMkLst>
          <pc:docMk/>
          <pc:sldMk cId="1991642088" sldId="283"/>
        </pc:sldMkLst>
        <pc:spChg chg="add del mod">
          <ac:chgData name="Rachana Chetan" userId="6e39469d-e071-4a3a-910d-4453ac95c30e" providerId="ADAL" clId="{011FFA09-7C74-4B03-A2E5-E3ED3E0852D2}" dt="2023-11-03T22:54:25.269" v="6305"/>
          <ac:spMkLst>
            <pc:docMk/>
            <pc:sldMk cId="1991642088" sldId="283"/>
            <ac:spMk id="2" creationId="{B00A958A-2D87-B473-2D41-DBBFDFDF18E1}"/>
          </ac:spMkLst>
        </pc:spChg>
        <pc:spChg chg="mod">
          <ac:chgData name="Rachana Chetan" userId="6e39469d-e071-4a3a-910d-4453ac95c30e" providerId="ADAL" clId="{011FFA09-7C74-4B03-A2E5-E3ED3E0852D2}" dt="2023-11-03T22:54:37.296" v="6308" actId="255"/>
          <ac:spMkLst>
            <pc:docMk/>
            <pc:sldMk cId="1991642088" sldId="283"/>
            <ac:spMk id="6" creationId="{96D08DCD-7D6B-B537-CC89-522DC2809909}"/>
          </ac:spMkLst>
        </pc:spChg>
        <pc:spChg chg="mod">
          <ac:chgData name="Rachana Chetan" userId="6e39469d-e071-4a3a-910d-4453ac95c30e" providerId="ADAL" clId="{011FFA09-7C74-4B03-A2E5-E3ED3E0852D2}" dt="2023-11-03T22:53:56.716" v="6296" actId="1076"/>
          <ac:spMkLst>
            <pc:docMk/>
            <pc:sldMk cId="1991642088" sldId="283"/>
            <ac:spMk id="7" creationId="{1FE63499-24E9-8572-2A9F-9FEB2808EDF7}"/>
          </ac:spMkLst>
        </pc:spChg>
        <pc:spChg chg="mod">
          <ac:chgData name="Rachana Chetan" userId="6e39469d-e071-4a3a-910d-4453ac95c30e" providerId="ADAL" clId="{011FFA09-7C74-4B03-A2E5-E3ED3E0852D2}" dt="2023-11-03T22:56:19.279" v="6317" actId="1076"/>
          <ac:spMkLst>
            <pc:docMk/>
            <pc:sldMk cId="1991642088" sldId="283"/>
            <ac:spMk id="21" creationId="{D256434F-16D7-54FB-45DD-82F1F20A6F46}"/>
          </ac:spMkLst>
        </pc:spChg>
        <pc:spChg chg="mod">
          <ac:chgData name="Rachana Chetan" userId="6e39469d-e071-4a3a-910d-4453ac95c30e" providerId="ADAL" clId="{011FFA09-7C74-4B03-A2E5-E3ED3E0852D2}" dt="2023-11-03T22:56:19.279" v="6317" actId="1076"/>
          <ac:spMkLst>
            <pc:docMk/>
            <pc:sldMk cId="1991642088" sldId="283"/>
            <ac:spMk id="23" creationId="{BD440829-FDAC-1B61-DE3E-14A60B08817C}"/>
          </ac:spMkLst>
        </pc:spChg>
        <pc:spChg chg="add del mod">
          <ac:chgData name="Rachana Chetan" userId="6e39469d-e071-4a3a-910d-4453ac95c30e" providerId="ADAL" clId="{011FFA09-7C74-4B03-A2E5-E3ED3E0852D2}" dt="2023-11-03T22:55:22.852" v="6310" actId="478"/>
          <ac:spMkLst>
            <pc:docMk/>
            <pc:sldMk cId="1991642088" sldId="283"/>
            <ac:spMk id="28" creationId="{0494C28B-DC05-86DF-5782-20AD797EDE6B}"/>
          </ac:spMkLst>
        </pc:spChg>
        <pc:spChg chg="mod">
          <ac:chgData name="Rachana Chetan" userId="6e39469d-e071-4a3a-910d-4453ac95c30e" providerId="ADAL" clId="{011FFA09-7C74-4B03-A2E5-E3ED3E0852D2}" dt="2023-11-03T22:54:01.972" v="6298" actId="1076"/>
          <ac:spMkLst>
            <pc:docMk/>
            <pc:sldMk cId="1991642088" sldId="283"/>
            <ac:spMk id="36" creationId="{292D9167-2C97-042F-85FC-B1FC45805514}"/>
          </ac:spMkLst>
        </pc:spChg>
        <pc:picChg chg="mod">
          <ac:chgData name="Rachana Chetan" userId="6e39469d-e071-4a3a-910d-4453ac95c30e" providerId="ADAL" clId="{011FFA09-7C74-4B03-A2E5-E3ED3E0852D2}" dt="2023-11-03T22:53:52.940" v="6295" actId="1076"/>
          <ac:picMkLst>
            <pc:docMk/>
            <pc:sldMk cId="1991642088" sldId="283"/>
            <ac:picMk id="12" creationId="{6C86AB21-3DBF-E553-0153-B9EDCC605AD5}"/>
          </ac:picMkLst>
        </pc:picChg>
        <pc:picChg chg="mod">
          <ac:chgData name="Rachana Chetan" userId="6e39469d-e071-4a3a-910d-4453ac95c30e" providerId="ADAL" clId="{011FFA09-7C74-4B03-A2E5-E3ED3E0852D2}" dt="2023-11-03T22:53:59.067" v="6297" actId="1076"/>
          <ac:picMkLst>
            <pc:docMk/>
            <pc:sldMk cId="1991642088" sldId="283"/>
            <ac:picMk id="13" creationId="{E1E68852-4D95-EC5B-EF7D-034909F58297}"/>
          </ac:picMkLst>
        </pc:picChg>
        <pc:picChg chg="mod">
          <ac:chgData name="Rachana Chetan" userId="6e39469d-e071-4a3a-910d-4453ac95c30e" providerId="ADAL" clId="{011FFA09-7C74-4B03-A2E5-E3ED3E0852D2}" dt="2023-11-03T22:56:19.279" v="6317" actId="1076"/>
          <ac:picMkLst>
            <pc:docMk/>
            <pc:sldMk cId="1991642088" sldId="283"/>
            <ac:picMk id="22" creationId="{4BD46333-EAB8-CB4C-0CD1-0FAD2C75438B}"/>
          </ac:picMkLst>
        </pc:picChg>
        <pc:picChg chg="mod">
          <ac:chgData name="Rachana Chetan" userId="6e39469d-e071-4a3a-910d-4453ac95c30e" providerId="ADAL" clId="{011FFA09-7C74-4B03-A2E5-E3ED3E0852D2}" dt="2023-11-03T22:56:19.279" v="6317" actId="1076"/>
          <ac:picMkLst>
            <pc:docMk/>
            <pc:sldMk cId="1991642088" sldId="283"/>
            <ac:picMk id="24" creationId="{86B95936-9542-E0E3-D0F0-947D2672452C}"/>
          </ac:picMkLst>
        </pc:picChg>
        <pc:picChg chg="del">
          <ac:chgData name="Rachana Chetan" userId="6e39469d-e071-4a3a-910d-4453ac95c30e" providerId="ADAL" clId="{011FFA09-7C74-4B03-A2E5-E3ED3E0852D2}" dt="2023-11-03T22:54:22.616" v="6303" actId="478"/>
          <ac:picMkLst>
            <pc:docMk/>
            <pc:sldMk cId="1991642088" sldId="283"/>
            <ac:picMk id="29" creationId="{95051EFC-FF4A-F297-4CBC-A4FDA1D6C472}"/>
          </ac:picMkLst>
        </pc:picChg>
        <pc:picChg chg="add mod">
          <ac:chgData name="Rachana Chetan" userId="6e39469d-e071-4a3a-910d-4453ac95c30e" providerId="ADAL" clId="{011FFA09-7C74-4B03-A2E5-E3ED3E0852D2}" dt="2023-11-03T22:55:39.983" v="6312" actId="1076"/>
          <ac:picMkLst>
            <pc:docMk/>
            <pc:sldMk cId="1991642088" sldId="283"/>
            <ac:picMk id="30" creationId="{699CD210-8536-3A57-A3F8-A684BCD925D5}"/>
          </ac:picMkLst>
        </pc:picChg>
      </pc:sldChg>
      <pc:sldChg chg="addSp delSp modSp add mod setBg">
        <pc:chgData name="Rachana Chetan" userId="6e39469d-e071-4a3a-910d-4453ac95c30e" providerId="ADAL" clId="{011FFA09-7C74-4B03-A2E5-E3ED3E0852D2}" dt="2023-11-03T22:50:37.261" v="6213" actId="1076"/>
        <pc:sldMkLst>
          <pc:docMk/>
          <pc:sldMk cId="977828007" sldId="286"/>
        </pc:sldMkLst>
        <pc:spChg chg="del">
          <ac:chgData name="Rachana Chetan" userId="6e39469d-e071-4a3a-910d-4453ac95c30e" providerId="ADAL" clId="{011FFA09-7C74-4B03-A2E5-E3ED3E0852D2}" dt="2023-11-02T23:23:58.309" v="1190" actId="478"/>
          <ac:spMkLst>
            <pc:docMk/>
            <pc:sldMk cId="977828007" sldId="286"/>
            <ac:spMk id="4" creationId="{2A8FC04C-7973-2D56-B479-9A8779B0BB37}"/>
          </ac:spMkLst>
        </pc:spChg>
        <pc:spChg chg="del">
          <ac:chgData name="Rachana Chetan" userId="6e39469d-e071-4a3a-910d-4453ac95c30e" providerId="ADAL" clId="{011FFA09-7C74-4B03-A2E5-E3ED3E0852D2}" dt="2023-11-02T23:23:53.983" v="1188" actId="478"/>
          <ac:spMkLst>
            <pc:docMk/>
            <pc:sldMk cId="977828007" sldId="286"/>
            <ac:spMk id="5" creationId="{3557FB44-FABE-3167-481F-11DF0A26B917}"/>
          </ac:spMkLst>
        </pc:spChg>
        <pc:spChg chg="del">
          <ac:chgData name="Rachana Chetan" userId="6e39469d-e071-4a3a-910d-4453ac95c30e" providerId="ADAL" clId="{011FFA09-7C74-4B03-A2E5-E3ED3E0852D2}" dt="2023-11-02T23:23:55.368" v="1189" actId="478"/>
          <ac:spMkLst>
            <pc:docMk/>
            <pc:sldMk cId="977828007" sldId="286"/>
            <ac:spMk id="6" creationId="{5DA34E9C-CB07-BDB8-1F8C-3D0B3A6C5361}"/>
          </ac:spMkLst>
        </pc:spChg>
        <pc:spChg chg="add mod">
          <ac:chgData name="Rachana Chetan" userId="6e39469d-e071-4a3a-910d-4453ac95c30e" providerId="ADAL" clId="{011FFA09-7C74-4B03-A2E5-E3ED3E0852D2}" dt="2023-11-03T22:50:34.122" v="6212" actId="1076"/>
          <ac:spMkLst>
            <pc:docMk/>
            <pc:sldMk cId="977828007" sldId="286"/>
            <ac:spMk id="8" creationId="{1409DDB3-E488-9D9C-3638-E828290E8C19}"/>
          </ac:spMkLst>
        </pc:spChg>
        <pc:spChg chg="mod">
          <ac:chgData name="Rachana Chetan" userId="6e39469d-e071-4a3a-910d-4453ac95c30e" providerId="ADAL" clId="{011FFA09-7C74-4B03-A2E5-E3ED3E0852D2}" dt="2023-11-03T05:39:04.125" v="1829" actId="20577"/>
          <ac:spMkLst>
            <pc:docMk/>
            <pc:sldMk cId="977828007" sldId="286"/>
            <ac:spMk id="9" creationId="{B06DBA66-0DD4-84C1-2BB7-8D20DED97594}"/>
          </ac:spMkLst>
        </pc:spChg>
        <pc:spChg chg="add mod ord">
          <ac:chgData name="Rachana Chetan" userId="6e39469d-e071-4a3a-910d-4453ac95c30e" providerId="ADAL" clId="{011FFA09-7C74-4B03-A2E5-E3ED3E0852D2}" dt="2023-11-03T17:49:54.450" v="2639" actId="14100"/>
          <ac:spMkLst>
            <pc:docMk/>
            <pc:sldMk cId="977828007" sldId="286"/>
            <ac:spMk id="13" creationId="{3EA25540-707B-B053-3159-D891E549C470}"/>
          </ac:spMkLst>
        </pc:spChg>
        <pc:spChg chg="mod">
          <ac:chgData name="Rachana Chetan" userId="6e39469d-e071-4a3a-910d-4453ac95c30e" providerId="ADAL" clId="{011FFA09-7C74-4B03-A2E5-E3ED3E0852D2}" dt="2023-11-03T22:49:17.473" v="6200" actId="122"/>
          <ac:spMkLst>
            <pc:docMk/>
            <pc:sldMk cId="977828007" sldId="286"/>
            <ac:spMk id="14" creationId="{8FD1B52A-02C6-607B-F8A1-F04403E1B604}"/>
          </ac:spMkLst>
        </pc:spChg>
        <pc:spChg chg="del">
          <ac:chgData name="Rachana Chetan" userId="6e39469d-e071-4a3a-910d-4453ac95c30e" providerId="ADAL" clId="{011FFA09-7C74-4B03-A2E5-E3ED3E0852D2}" dt="2023-11-02T23:23:52.249" v="1187" actId="478"/>
          <ac:spMkLst>
            <pc:docMk/>
            <pc:sldMk cId="977828007" sldId="286"/>
            <ac:spMk id="14" creationId="{C4632061-2B06-17AC-056E-3CA1BC91946A}"/>
          </ac:spMkLst>
        </pc:spChg>
        <pc:spChg chg="add del mod">
          <ac:chgData name="Rachana Chetan" userId="6e39469d-e071-4a3a-910d-4453ac95c30e" providerId="ADAL" clId="{011FFA09-7C74-4B03-A2E5-E3ED3E0852D2}" dt="2023-11-03T16:21:27.977" v="2458" actId="478"/>
          <ac:spMkLst>
            <pc:docMk/>
            <pc:sldMk cId="977828007" sldId="286"/>
            <ac:spMk id="16" creationId="{D898C566-4238-1207-B4D3-0C604E1A3A82}"/>
          </ac:spMkLst>
        </pc:spChg>
        <pc:grpChg chg="del">
          <ac:chgData name="Rachana Chetan" userId="6e39469d-e071-4a3a-910d-4453ac95c30e" providerId="ADAL" clId="{011FFA09-7C74-4B03-A2E5-E3ED3E0852D2}" dt="2023-11-03T22:50:28.563" v="6210" actId="478"/>
          <ac:grpSpMkLst>
            <pc:docMk/>
            <pc:sldMk cId="977828007" sldId="286"/>
            <ac:grpSpMk id="21" creationId="{9EB7F708-9DFE-B911-987C-107EDA5B6F94}"/>
          </ac:grpSpMkLst>
        </pc:grpChg>
        <pc:graphicFrameChg chg="add del mod">
          <ac:chgData name="Rachana Chetan" userId="6e39469d-e071-4a3a-910d-4453ac95c30e" providerId="ADAL" clId="{011FFA09-7C74-4B03-A2E5-E3ED3E0852D2}" dt="2023-11-03T16:16:44.592" v="2369" actId="478"/>
          <ac:graphicFrameMkLst>
            <pc:docMk/>
            <pc:sldMk cId="977828007" sldId="286"/>
            <ac:graphicFrameMk id="4" creationId="{FA99539F-8FC0-5568-4C7B-195A936FA694}"/>
          </ac:graphicFrameMkLst>
        </pc:graphicFrameChg>
        <pc:graphicFrameChg chg="add mod">
          <ac:chgData name="Rachana Chetan" userId="6e39469d-e071-4a3a-910d-4453ac95c30e" providerId="ADAL" clId="{011FFA09-7C74-4B03-A2E5-E3ED3E0852D2}" dt="2023-11-03T22:50:37.261" v="6213" actId="1076"/>
          <ac:graphicFrameMkLst>
            <pc:docMk/>
            <pc:sldMk cId="977828007" sldId="286"/>
            <ac:graphicFrameMk id="7" creationId="{8DABB323-5121-91E2-189E-F6D3E43D0690}"/>
          </ac:graphicFrameMkLst>
        </pc:graphicFrameChg>
        <pc:picChg chg="add mod">
          <ac:chgData name="Rachana Chetan" userId="6e39469d-e071-4a3a-910d-4453ac95c30e" providerId="ADAL" clId="{011FFA09-7C74-4B03-A2E5-E3ED3E0852D2}" dt="2023-11-03T22:38:14.915" v="6137" actId="1076"/>
          <ac:picMkLst>
            <pc:docMk/>
            <pc:sldMk cId="977828007" sldId="286"/>
            <ac:picMk id="2" creationId="{8F31565E-CDDE-5AEE-61D4-9750C0B60A90}"/>
          </ac:picMkLst>
        </pc:picChg>
        <pc:picChg chg="del">
          <ac:chgData name="Rachana Chetan" userId="6e39469d-e071-4a3a-910d-4453ac95c30e" providerId="ADAL" clId="{011FFA09-7C74-4B03-A2E5-E3ED3E0852D2}" dt="2023-11-02T23:23:48.281" v="1185" actId="478"/>
          <ac:picMkLst>
            <pc:docMk/>
            <pc:sldMk cId="977828007" sldId="286"/>
            <ac:picMk id="3" creationId="{7A9B3021-90EF-EA0C-5672-3059B096E103}"/>
          </ac:picMkLst>
        </pc:picChg>
        <pc:picChg chg="add del mod">
          <ac:chgData name="Rachana Chetan" userId="6e39469d-e071-4a3a-910d-4453ac95c30e" providerId="ADAL" clId="{011FFA09-7C74-4B03-A2E5-E3ED3E0852D2}" dt="2023-11-02T23:29:35.812" v="1249" actId="478"/>
          <ac:picMkLst>
            <pc:docMk/>
            <pc:sldMk cId="977828007" sldId="286"/>
            <ac:picMk id="7" creationId="{8D053CAA-37C5-488A-7807-7585C237E6E3}"/>
          </ac:picMkLst>
        </pc:picChg>
        <pc:picChg chg="del">
          <ac:chgData name="Rachana Chetan" userId="6e39469d-e071-4a3a-910d-4453ac95c30e" providerId="ADAL" clId="{011FFA09-7C74-4B03-A2E5-E3ED3E0852D2}" dt="2023-11-02T23:23:50.060" v="1186" actId="478"/>
          <ac:picMkLst>
            <pc:docMk/>
            <pc:sldMk cId="977828007" sldId="286"/>
            <ac:picMk id="10" creationId="{F82FD9B9-4DD1-0338-798B-76221730AC1A}"/>
          </ac:picMkLst>
        </pc:picChg>
        <pc:picChg chg="add del mod">
          <ac:chgData name="Rachana Chetan" userId="6e39469d-e071-4a3a-910d-4453ac95c30e" providerId="ADAL" clId="{011FFA09-7C74-4B03-A2E5-E3ED3E0852D2}" dt="2023-11-03T16:20:34.899" v="2396" actId="478"/>
          <ac:picMkLst>
            <pc:docMk/>
            <pc:sldMk cId="977828007" sldId="286"/>
            <ac:picMk id="12" creationId="{F1358078-ADBB-DFE4-62B5-B073BF46480B}"/>
          </ac:picMkLst>
        </pc:picChg>
        <pc:picChg chg="del">
          <ac:chgData name="Rachana Chetan" userId="6e39469d-e071-4a3a-910d-4453ac95c30e" providerId="ADAL" clId="{011FFA09-7C74-4B03-A2E5-E3ED3E0852D2}" dt="2023-11-03T22:38:11.215" v="6135" actId="478"/>
          <ac:picMkLst>
            <pc:docMk/>
            <pc:sldMk cId="977828007" sldId="286"/>
            <ac:picMk id="22" creationId="{A768F75F-66C1-9602-3CC8-5FE69928E3AB}"/>
          </ac:picMkLst>
        </pc:picChg>
        <pc:picChg chg="del">
          <ac:chgData name="Rachana Chetan" userId="6e39469d-e071-4a3a-910d-4453ac95c30e" providerId="ADAL" clId="{011FFA09-7C74-4B03-A2E5-E3ED3E0852D2}" dt="2023-11-03T22:50:30.004" v="6211" actId="478"/>
          <ac:picMkLst>
            <pc:docMk/>
            <pc:sldMk cId="977828007" sldId="286"/>
            <ac:picMk id="36" creationId="{8024B2A5-8978-74B0-7A63-C65A2B9D90BB}"/>
          </ac:picMkLst>
        </pc:picChg>
      </pc:sldChg>
      <pc:sldChg chg="delSp del mod">
        <pc:chgData name="Rachana Chetan" userId="6e39469d-e071-4a3a-910d-4453ac95c30e" providerId="ADAL" clId="{011FFA09-7C74-4B03-A2E5-E3ED3E0852D2}" dt="2023-11-03T05:56:14.394" v="2043" actId="47"/>
        <pc:sldMkLst>
          <pc:docMk/>
          <pc:sldMk cId="2336084574" sldId="289"/>
        </pc:sldMkLst>
        <pc:spChg chg="del">
          <ac:chgData name="Rachana Chetan" userId="6e39469d-e071-4a3a-910d-4453ac95c30e" providerId="ADAL" clId="{011FFA09-7C74-4B03-A2E5-E3ED3E0852D2}" dt="2023-11-03T05:55:51.499" v="2039" actId="21"/>
          <ac:spMkLst>
            <pc:docMk/>
            <pc:sldMk cId="2336084574" sldId="289"/>
            <ac:spMk id="12" creationId="{54082D22-89AF-5004-A7A9-5CE73AA4C27B}"/>
          </ac:spMkLst>
        </pc:spChg>
      </pc:sldChg>
      <pc:sldChg chg="delSp modSp del mod modNotesTx">
        <pc:chgData name="Rachana Chetan" userId="6e39469d-e071-4a3a-910d-4453ac95c30e" providerId="ADAL" clId="{011FFA09-7C74-4B03-A2E5-E3ED3E0852D2}" dt="2023-11-03T05:48:46.650" v="1897" actId="47"/>
        <pc:sldMkLst>
          <pc:docMk/>
          <pc:sldMk cId="3247277607" sldId="290"/>
        </pc:sldMkLst>
        <pc:spChg chg="mod">
          <ac:chgData name="Rachana Chetan" userId="6e39469d-e071-4a3a-910d-4453ac95c30e" providerId="ADAL" clId="{011FFA09-7C74-4B03-A2E5-E3ED3E0852D2}" dt="2023-11-03T05:43:07.614" v="1856" actId="1076"/>
          <ac:spMkLst>
            <pc:docMk/>
            <pc:sldMk cId="3247277607" sldId="290"/>
            <ac:spMk id="6" creationId="{253CD56A-3BEC-6DAE-376F-9F15BE4E7857}"/>
          </ac:spMkLst>
        </pc:spChg>
        <pc:spChg chg="del mod">
          <ac:chgData name="Rachana Chetan" userId="6e39469d-e071-4a3a-910d-4453ac95c30e" providerId="ADAL" clId="{011FFA09-7C74-4B03-A2E5-E3ED3E0852D2}" dt="2023-11-03T05:48:38.503" v="1894" actId="21"/>
          <ac:spMkLst>
            <pc:docMk/>
            <pc:sldMk cId="3247277607" sldId="290"/>
            <ac:spMk id="13" creationId="{3E0F1B02-72D9-34C5-BBBE-48392416A563}"/>
          </ac:spMkLst>
        </pc:spChg>
        <pc:grpChg chg="mod">
          <ac:chgData name="Rachana Chetan" userId="6e39469d-e071-4a3a-910d-4453ac95c30e" providerId="ADAL" clId="{011FFA09-7C74-4B03-A2E5-E3ED3E0852D2}" dt="2023-11-03T05:43:11.308" v="1857" actId="14100"/>
          <ac:grpSpMkLst>
            <pc:docMk/>
            <pc:sldMk cId="3247277607" sldId="290"/>
            <ac:grpSpMk id="4" creationId="{624AADA1-4D3E-E1EA-D487-E65A6D2E2C89}"/>
          </ac:grpSpMkLst>
        </pc:grpChg>
      </pc:sldChg>
      <pc:sldChg chg="new del">
        <pc:chgData name="Rachana Chetan" userId="6e39469d-e071-4a3a-910d-4453ac95c30e" providerId="ADAL" clId="{011FFA09-7C74-4B03-A2E5-E3ED3E0852D2}" dt="2023-11-03T00:09:17.043" v="1709" actId="680"/>
        <pc:sldMkLst>
          <pc:docMk/>
          <pc:sldMk cId="638213461" sldId="291"/>
        </pc:sldMkLst>
      </pc:sldChg>
      <pc:sldChg chg="new del">
        <pc:chgData name="Rachana Chetan" userId="6e39469d-e071-4a3a-910d-4453ac95c30e" providerId="ADAL" clId="{011FFA09-7C74-4B03-A2E5-E3ED3E0852D2}" dt="2023-11-03T00:09:07.577" v="1707" actId="680"/>
        <pc:sldMkLst>
          <pc:docMk/>
          <pc:sldMk cId="1599655431" sldId="291"/>
        </pc:sldMkLst>
      </pc:sldChg>
      <pc:sldChg chg="modSp add del mod">
        <pc:chgData name="Rachana Chetan" userId="6e39469d-e071-4a3a-910d-4453ac95c30e" providerId="ADAL" clId="{011FFA09-7C74-4B03-A2E5-E3ED3E0852D2}" dt="2023-11-03T00:09:40.889" v="1720" actId="47"/>
        <pc:sldMkLst>
          <pc:docMk/>
          <pc:sldMk cId="3572713782" sldId="291"/>
        </pc:sldMkLst>
        <pc:spChg chg="mod">
          <ac:chgData name="Rachana Chetan" userId="6e39469d-e071-4a3a-910d-4453ac95c30e" providerId="ADAL" clId="{011FFA09-7C74-4B03-A2E5-E3ED3E0852D2}" dt="2023-11-03T00:09:26.981" v="1719" actId="20577"/>
          <ac:spMkLst>
            <pc:docMk/>
            <pc:sldMk cId="3572713782" sldId="291"/>
            <ac:spMk id="7" creationId="{00000000-0000-0000-0000-000000000000}"/>
          </ac:spMkLst>
        </pc:spChg>
      </pc:sldChg>
      <pc:sldChg chg="addSp delSp modSp add mod">
        <pc:chgData name="Rachana Chetan" userId="6e39469d-e071-4a3a-910d-4453ac95c30e" providerId="ADAL" clId="{011FFA09-7C74-4B03-A2E5-E3ED3E0852D2}" dt="2023-11-03T22:52:18.867" v="6265" actId="478"/>
        <pc:sldMkLst>
          <pc:docMk/>
          <pc:sldMk cId="3625560394" sldId="294"/>
        </pc:sldMkLst>
        <pc:spChg chg="add mod">
          <ac:chgData name="Rachana Chetan" userId="6e39469d-e071-4a3a-910d-4453ac95c30e" providerId="ADAL" clId="{011FFA09-7C74-4B03-A2E5-E3ED3E0852D2}" dt="2023-11-03T21:18:04.337" v="5137" actId="1076"/>
          <ac:spMkLst>
            <pc:docMk/>
            <pc:sldMk cId="3625560394" sldId="294"/>
            <ac:spMk id="4" creationId="{E49D7D31-65FE-2033-8FD0-EF2AE0E7E4DF}"/>
          </ac:spMkLst>
        </pc:spChg>
        <pc:spChg chg="add del mod ord">
          <ac:chgData name="Rachana Chetan" userId="6e39469d-e071-4a3a-910d-4453ac95c30e" providerId="ADAL" clId="{011FFA09-7C74-4B03-A2E5-E3ED3E0852D2}" dt="2023-11-03T20:58:44.741" v="4874"/>
          <ac:spMkLst>
            <pc:docMk/>
            <pc:sldMk cId="3625560394" sldId="294"/>
            <ac:spMk id="6" creationId="{F3757FEE-4830-A3EF-4564-4A12D59900E4}"/>
          </ac:spMkLst>
        </pc:spChg>
        <pc:spChg chg="del">
          <ac:chgData name="Rachana Chetan" userId="6e39469d-e071-4a3a-910d-4453ac95c30e" providerId="ADAL" clId="{011FFA09-7C74-4B03-A2E5-E3ED3E0852D2}" dt="2023-11-03T05:48:32.997" v="1893" actId="478"/>
          <ac:spMkLst>
            <pc:docMk/>
            <pc:sldMk cId="3625560394" sldId="294"/>
            <ac:spMk id="7" creationId="{0DE76692-AF71-370E-BEBE-15E23C3C3D2B}"/>
          </ac:spMkLst>
        </pc:spChg>
        <pc:spChg chg="add mod ord">
          <ac:chgData name="Rachana Chetan" userId="6e39469d-e071-4a3a-910d-4453ac95c30e" providerId="ADAL" clId="{011FFA09-7C74-4B03-A2E5-E3ED3E0852D2}" dt="2023-11-03T21:00:39.329" v="4910" actId="1076"/>
          <ac:spMkLst>
            <pc:docMk/>
            <pc:sldMk cId="3625560394" sldId="294"/>
            <ac:spMk id="7" creationId="{F361F8CB-7F62-5497-C5F8-9918B39D1776}"/>
          </ac:spMkLst>
        </pc:spChg>
        <pc:spChg chg="mod">
          <ac:chgData name="Rachana Chetan" userId="6e39469d-e071-4a3a-910d-4453ac95c30e" providerId="ADAL" clId="{011FFA09-7C74-4B03-A2E5-E3ED3E0852D2}" dt="2023-11-03T21:00:44.910" v="4911" actId="1076"/>
          <ac:spMkLst>
            <pc:docMk/>
            <pc:sldMk cId="3625560394" sldId="294"/>
            <ac:spMk id="9" creationId="{00000000-0000-0000-0000-000000000000}"/>
          </ac:spMkLst>
        </pc:spChg>
        <pc:spChg chg="add mod">
          <ac:chgData name="Rachana Chetan" userId="6e39469d-e071-4a3a-910d-4453ac95c30e" providerId="ADAL" clId="{011FFA09-7C74-4B03-A2E5-E3ED3E0852D2}" dt="2023-11-03T21:10:09.561" v="5002" actId="1076"/>
          <ac:spMkLst>
            <pc:docMk/>
            <pc:sldMk cId="3625560394" sldId="294"/>
            <ac:spMk id="10" creationId="{686F1FB1-6F17-91EE-42E3-CF10F4DA19F6}"/>
          </ac:spMkLst>
        </pc:spChg>
        <pc:spChg chg="add mod">
          <ac:chgData name="Rachana Chetan" userId="6e39469d-e071-4a3a-910d-4453ac95c30e" providerId="ADAL" clId="{011FFA09-7C74-4B03-A2E5-E3ED3E0852D2}" dt="2023-11-03T22:10:25.435" v="5956" actId="20577"/>
          <ac:spMkLst>
            <pc:docMk/>
            <pc:sldMk cId="3625560394" sldId="294"/>
            <ac:spMk id="12" creationId="{ED35D9EC-3796-F890-1C4C-E176772B94F9}"/>
          </ac:spMkLst>
        </pc:spChg>
        <pc:spChg chg="add mod">
          <ac:chgData name="Rachana Chetan" userId="6e39469d-e071-4a3a-910d-4453ac95c30e" providerId="ADAL" clId="{011FFA09-7C74-4B03-A2E5-E3ED3E0852D2}" dt="2023-11-03T21:10:23.283" v="5005" actId="1076"/>
          <ac:spMkLst>
            <pc:docMk/>
            <pc:sldMk cId="3625560394" sldId="294"/>
            <ac:spMk id="14" creationId="{2D93B599-4544-A3A3-8E6B-EF0138EEA55A}"/>
          </ac:spMkLst>
        </pc:spChg>
        <pc:spChg chg="add mod">
          <ac:chgData name="Rachana Chetan" userId="6e39469d-e071-4a3a-910d-4453ac95c30e" providerId="ADAL" clId="{011FFA09-7C74-4B03-A2E5-E3ED3E0852D2}" dt="2023-11-03T21:10:48.015" v="5036" actId="20577"/>
          <ac:spMkLst>
            <pc:docMk/>
            <pc:sldMk cId="3625560394" sldId="294"/>
            <ac:spMk id="15" creationId="{76BA92C8-3AD8-BB53-BBF2-27B01F01B0C3}"/>
          </ac:spMkLst>
        </pc:spChg>
        <pc:spChg chg="add del mod">
          <ac:chgData name="Rachana Chetan" userId="6e39469d-e071-4a3a-910d-4453ac95c30e" providerId="ADAL" clId="{011FFA09-7C74-4B03-A2E5-E3ED3E0852D2}" dt="2023-11-03T21:16:53.718" v="5122" actId="478"/>
          <ac:spMkLst>
            <pc:docMk/>
            <pc:sldMk cId="3625560394" sldId="294"/>
            <ac:spMk id="17" creationId="{92A14196-B7D2-E6FC-9E7C-F878F5C0C58E}"/>
          </ac:spMkLst>
        </pc:spChg>
        <pc:spChg chg="add mod">
          <ac:chgData name="Rachana Chetan" userId="6e39469d-e071-4a3a-910d-4453ac95c30e" providerId="ADAL" clId="{011FFA09-7C74-4B03-A2E5-E3ED3E0852D2}" dt="2023-11-03T21:19:12.413" v="5245" actId="1076"/>
          <ac:spMkLst>
            <pc:docMk/>
            <pc:sldMk cId="3625560394" sldId="294"/>
            <ac:spMk id="19" creationId="{6AC67C88-CD82-BADA-7C87-654EA53F1D14}"/>
          </ac:spMkLst>
        </pc:spChg>
        <pc:spChg chg="add mod">
          <ac:chgData name="Rachana Chetan" userId="6e39469d-e071-4a3a-910d-4453ac95c30e" providerId="ADAL" clId="{011FFA09-7C74-4B03-A2E5-E3ED3E0852D2}" dt="2023-11-03T21:17:58.386" v="5135" actId="1076"/>
          <ac:spMkLst>
            <pc:docMk/>
            <pc:sldMk cId="3625560394" sldId="294"/>
            <ac:spMk id="21" creationId="{90F079BA-9D67-BB25-F0DA-BD75A90B3044}"/>
          </ac:spMkLst>
        </pc:spChg>
        <pc:spChg chg="add mod">
          <ac:chgData name="Rachana Chetan" userId="6e39469d-e071-4a3a-910d-4453ac95c30e" providerId="ADAL" clId="{011FFA09-7C74-4B03-A2E5-E3ED3E0852D2}" dt="2023-11-03T21:18:07.216" v="5138" actId="1076"/>
          <ac:spMkLst>
            <pc:docMk/>
            <pc:sldMk cId="3625560394" sldId="294"/>
            <ac:spMk id="23" creationId="{E591AACD-E9EE-F6C8-F1BD-E28CC04D08E1}"/>
          </ac:spMkLst>
        </pc:spChg>
        <pc:spChg chg="add mod">
          <ac:chgData name="Rachana Chetan" userId="6e39469d-e071-4a3a-910d-4453ac95c30e" providerId="ADAL" clId="{011FFA09-7C74-4B03-A2E5-E3ED3E0852D2}" dt="2023-11-03T21:19:15.704" v="5246" actId="1076"/>
          <ac:spMkLst>
            <pc:docMk/>
            <pc:sldMk cId="3625560394" sldId="294"/>
            <ac:spMk id="28" creationId="{67362577-E5C8-98EC-5BCE-DBB8B38F5442}"/>
          </ac:spMkLst>
        </pc:spChg>
        <pc:grpChg chg="del">
          <ac:chgData name="Rachana Chetan" userId="6e39469d-e071-4a3a-910d-4453ac95c30e" providerId="ADAL" clId="{011FFA09-7C74-4B03-A2E5-E3ED3E0852D2}" dt="2023-11-03T20:58:57.854" v="4876" actId="478"/>
          <ac:grpSpMkLst>
            <pc:docMk/>
            <pc:sldMk cId="3625560394" sldId="294"/>
            <ac:grpSpMk id="2" creationId="{00000000-0000-0000-0000-000000000000}"/>
          </ac:grpSpMkLst>
        </pc:grpChg>
        <pc:grpChg chg="del">
          <ac:chgData name="Rachana Chetan" userId="6e39469d-e071-4a3a-910d-4453ac95c30e" providerId="ADAL" clId="{011FFA09-7C74-4B03-A2E5-E3ED3E0852D2}" dt="2023-11-03T22:52:15.837" v="6264" actId="478"/>
          <ac:grpSpMkLst>
            <pc:docMk/>
            <pc:sldMk cId="3625560394" sldId="294"/>
            <ac:grpSpMk id="29" creationId="{CFD8BD53-BFF1-B1E0-3460-AEC969639A24}"/>
          </ac:grpSpMkLst>
        </pc:grpChg>
        <pc:picChg chg="add del mod">
          <ac:chgData name="Rachana Chetan" userId="6e39469d-e071-4a3a-910d-4453ac95c30e" providerId="ADAL" clId="{011FFA09-7C74-4B03-A2E5-E3ED3E0852D2}" dt="2023-11-03T21:17:44.807" v="5131" actId="478"/>
          <ac:picMkLst>
            <pc:docMk/>
            <pc:sldMk cId="3625560394" sldId="294"/>
            <ac:picMk id="25" creationId="{FCAC91D0-4371-ED12-0A75-B71BCFE8D695}"/>
          </ac:picMkLst>
        </pc:picChg>
        <pc:picChg chg="add mod">
          <ac:chgData name="Rachana Chetan" userId="6e39469d-e071-4a3a-910d-4453ac95c30e" providerId="ADAL" clId="{011FFA09-7C74-4B03-A2E5-E3ED3E0852D2}" dt="2023-11-03T21:16:59.813" v="5125" actId="1076"/>
          <ac:picMkLst>
            <pc:docMk/>
            <pc:sldMk cId="3625560394" sldId="294"/>
            <ac:picMk id="27" creationId="{9317CFA8-3B55-545D-092C-24C1D1FEF4D0}"/>
          </ac:picMkLst>
        </pc:picChg>
        <pc:picChg chg="del">
          <ac:chgData name="Rachana Chetan" userId="6e39469d-e071-4a3a-910d-4453ac95c30e" providerId="ADAL" clId="{011FFA09-7C74-4B03-A2E5-E3ED3E0852D2}" dt="2023-11-03T22:52:18.867" v="6265" actId="478"/>
          <ac:picMkLst>
            <pc:docMk/>
            <pc:sldMk cId="3625560394" sldId="294"/>
            <ac:picMk id="31" creationId="{755516FD-C33B-5D7D-C40D-BC9406E09415}"/>
          </ac:picMkLst>
        </pc:picChg>
        <pc:picChg chg="add mod">
          <ac:chgData name="Rachana Chetan" userId="6e39469d-e071-4a3a-910d-4453ac95c30e" providerId="ADAL" clId="{011FFA09-7C74-4B03-A2E5-E3ED3E0852D2}" dt="2023-11-03T21:17:53.301" v="5134" actId="1076"/>
          <ac:picMkLst>
            <pc:docMk/>
            <pc:sldMk cId="3625560394" sldId="294"/>
            <ac:picMk id="4098" creationId="{7B525DEC-E156-005A-FBDA-289161957193}"/>
          </ac:picMkLst>
        </pc:picChg>
      </pc:sldChg>
      <pc:sldChg chg="addSp delSp modSp add del mod ord">
        <pc:chgData name="Rachana Chetan" userId="6e39469d-e071-4a3a-910d-4453ac95c30e" providerId="ADAL" clId="{011FFA09-7C74-4B03-A2E5-E3ED3E0852D2}" dt="2023-11-03T20:52:26.823" v="4805" actId="47"/>
        <pc:sldMkLst>
          <pc:docMk/>
          <pc:sldMk cId="132984432" sldId="296"/>
        </pc:sldMkLst>
        <pc:spChg chg="add del mod ord">
          <ac:chgData name="Rachana Chetan" userId="6e39469d-e071-4a3a-910d-4453ac95c30e" providerId="ADAL" clId="{011FFA09-7C74-4B03-A2E5-E3ED3E0852D2}" dt="2023-11-03T20:37:08.370" v="4552" actId="478"/>
          <ac:spMkLst>
            <pc:docMk/>
            <pc:sldMk cId="132984432" sldId="296"/>
            <ac:spMk id="4" creationId="{181FBE23-96D9-D8F5-FEF1-53870F66BF1F}"/>
          </ac:spMkLst>
        </pc:spChg>
        <pc:spChg chg="del">
          <ac:chgData name="Rachana Chetan" userId="6e39469d-e071-4a3a-910d-4453ac95c30e" providerId="ADAL" clId="{011FFA09-7C74-4B03-A2E5-E3ED3E0852D2}" dt="2023-11-03T05:52:48.673" v="1926" actId="478"/>
          <ac:spMkLst>
            <pc:docMk/>
            <pc:sldMk cId="132984432" sldId="296"/>
            <ac:spMk id="4" creationId="{E49D7D31-65FE-2033-8FD0-EF2AE0E7E4DF}"/>
          </ac:spMkLst>
        </pc:spChg>
        <pc:spChg chg="add del mod">
          <ac:chgData name="Rachana Chetan" userId="6e39469d-e071-4a3a-910d-4453ac95c30e" providerId="ADAL" clId="{011FFA09-7C74-4B03-A2E5-E3ED3E0852D2}" dt="2023-11-03T20:38:57.109" v="4590" actId="21"/>
          <ac:spMkLst>
            <pc:docMk/>
            <pc:sldMk cId="132984432" sldId="296"/>
            <ac:spMk id="5" creationId="{2DABB49D-F422-A7EA-B141-5737DCA66795}"/>
          </ac:spMkLst>
        </pc:spChg>
        <pc:spChg chg="mod">
          <ac:chgData name="Rachana Chetan" userId="6e39469d-e071-4a3a-910d-4453ac95c30e" providerId="ADAL" clId="{011FFA09-7C74-4B03-A2E5-E3ED3E0852D2}" dt="2023-11-03T20:29:31.877" v="4480" actId="1076"/>
          <ac:spMkLst>
            <pc:docMk/>
            <pc:sldMk cId="132984432" sldId="296"/>
            <ac:spMk id="9" creationId="{00000000-0000-0000-0000-000000000000}"/>
          </ac:spMkLst>
        </pc:spChg>
        <pc:grpChg chg="del">
          <ac:chgData name="Rachana Chetan" userId="6e39469d-e071-4a3a-910d-4453ac95c30e" providerId="ADAL" clId="{011FFA09-7C74-4B03-A2E5-E3ED3E0852D2}" dt="2023-11-03T20:28:58.502" v="4475" actId="478"/>
          <ac:grpSpMkLst>
            <pc:docMk/>
            <pc:sldMk cId="132984432" sldId="296"/>
            <ac:grpSpMk id="2" creationId="{00000000-0000-0000-0000-000000000000}"/>
          </ac:grpSpMkLst>
        </pc:grpChg>
        <pc:picChg chg="add del">
          <ac:chgData name="Rachana Chetan" userId="6e39469d-e071-4a3a-910d-4453ac95c30e" providerId="ADAL" clId="{011FFA09-7C74-4B03-A2E5-E3ED3E0852D2}" dt="2023-11-03T20:37:11.500" v="4553" actId="478"/>
          <ac:picMkLst>
            <pc:docMk/>
            <pc:sldMk cId="132984432" sldId="296"/>
            <ac:picMk id="2050" creationId="{E5DE5C9C-EA0D-C0B8-87BF-C3A4148CC599}"/>
          </ac:picMkLst>
        </pc:picChg>
        <pc:picChg chg="add del mod">
          <ac:chgData name="Rachana Chetan" userId="6e39469d-e071-4a3a-910d-4453ac95c30e" providerId="ADAL" clId="{011FFA09-7C74-4B03-A2E5-E3ED3E0852D2}" dt="2023-11-03T20:39:17.717" v="4596" actId="21"/>
          <ac:picMkLst>
            <pc:docMk/>
            <pc:sldMk cId="132984432" sldId="296"/>
            <ac:picMk id="2052" creationId="{9442B5DA-4B52-FCEC-7180-E0E184ECB840}"/>
          </ac:picMkLst>
        </pc:picChg>
      </pc:sldChg>
      <pc:sldChg chg="new del">
        <pc:chgData name="Rachana Chetan" userId="6e39469d-e071-4a3a-910d-4453ac95c30e" providerId="ADAL" clId="{011FFA09-7C74-4B03-A2E5-E3ED3E0852D2}" dt="2023-11-03T05:52:02.091" v="1904" actId="47"/>
        <pc:sldMkLst>
          <pc:docMk/>
          <pc:sldMk cId="2431061385" sldId="296"/>
        </pc:sldMkLst>
      </pc:sldChg>
      <pc:sldChg chg="add del">
        <pc:chgData name="Rachana Chetan" userId="6e39469d-e071-4a3a-910d-4453ac95c30e" providerId="ADAL" clId="{011FFA09-7C74-4B03-A2E5-E3ED3E0852D2}" dt="2023-11-03T05:52:11.001" v="1906" actId="2890"/>
        <pc:sldMkLst>
          <pc:docMk/>
          <pc:sldMk cId="4287659957" sldId="296"/>
        </pc:sldMkLst>
      </pc:sldChg>
      <pc:sldChg chg="addSp delSp modSp add mod ord">
        <pc:chgData name="Rachana Chetan" userId="6e39469d-e071-4a3a-910d-4453ac95c30e" providerId="ADAL" clId="{011FFA09-7C74-4B03-A2E5-E3ED3E0852D2}" dt="2023-11-03T22:51:54.480" v="6261" actId="1036"/>
        <pc:sldMkLst>
          <pc:docMk/>
          <pc:sldMk cId="889186471" sldId="298"/>
        </pc:sldMkLst>
        <pc:spChg chg="add mod">
          <ac:chgData name="Rachana Chetan" userId="6e39469d-e071-4a3a-910d-4453ac95c30e" providerId="ADAL" clId="{011FFA09-7C74-4B03-A2E5-E3ED3E0852D2}" dt="2023-11-03T20:09:47.704" v="4061" actId="1076"/>
          <ac:spMkLst>
            <pc:docMk/>
            <pc:sldMk cId="889186471" sldId="298"/>
            <ac:spMk id="2" creationId="{1880880C-E89B-8CC9-990C-471806784E5E}"/>
          </ac:spMkLst>
        </pc:spChg>
        <pc:spChg chg="add mod">
          <ac:chgData name="Rachana Chetan" userId="6e39469d-e071-4a3a-910d-4453ac95c30e" providerId="ADAL" clId="{011FFA09-7C74-4B03-A2E5-E3ED3E0852D2}" dt="2023-11-03T20:14:52.023" v="4098" actId="207"/>
          <ac:spMkLst>
            <pc:docMk/>
            <pc:sldMk cId="889186471" sldId="298"/>
            <ac:spMk id="3" creationId="{45CEE759-1C59-048B-0BA1-05B642E7E98C}"/>
          </ac:spMkLst>
        </pc:spChg>
        <pc:spChg chg="add mod">
          <ac:chgData name="Rachana Chetan" userId="6e39469d-e071-4a3a-910d-4453ac95c30e" providerId="ADAL" clId="{011FFA09-7C74-4B03-A2E5-E3ED3E0852D2}" dt="2023-11-03T22:51:54.480" v="6261" actId="1036"/>
          <ac:spMkLst>
            <pc:docMk/>
            <pc:sldMk cId="889186471" sldId="298"/>
            <ac:spMk id="4" creationId="{D6CF4248-6C24-F6DB-98AE-7A888F7FB4EC}"/>
          </ac:spMkLst>
        </pc:spChg>
        <pc:spChg chg="add del mod">
          <ac:chgData name="Rachana Chetan" userId="6e39469d-e071-4a3a-910d-4453ac95c30e" providerId="ADAL" clId="{011FFA09-7C74-4B03-A2E5-E3ED3E0852D2}" dt="2023-11-03T20:06:00.269" v="4025" actId="478"/>
          <ac:spMkLst>
            <pc:docMk/>
            <pc:sldMk cId="889186471" sldId="298"/>
            <ac:spMk id="5" creationId="{1D71AE8B-50A5-CB2F-D725-5C2C0458AD17}"/>
          </ac:spMkLst>
        </pc:spChg>
        <pc:spChg chg="del">
          <ac:chgData name="Rachana Chetan" userId="6e39469d-e071-4a3a-910d-4453ac95c30e" providerId="ADAL" clId="{011FFA09-7C74-4B03-A2E5-E3ED3E0852D2}" dt="2023-11-03T05:55:55.138" v="2040" actId="478"/>
          <ac:spMkLst>
            <pc:docMk/>
            <pc:sldMk cId="889186471" sldId="298"/>
            <ac:spMk id="5" creationId="{2DABB49D-F422-A7EA-B141-5737DCA66795}"/>
          </ac:spMkLst>
        </pc:spChg>
        <pc:spChg chg="add del mod">
          <ac:chgData name="Rachana Chetan" userId="6e39469d-e071-4a3a-910d-4453ac95c30e" providerId="ADAL" clId="{011FFA09-7C74-4B03-A2E5-E3ED3E0852D2}" dt="2023-11-03T20:01:37.531" v="3987" actId="478"/>
          <ac:spMkLst>
            <pc:docMk/>
            <pc:sldMk cId="889186471" sldId="298"/>
            <ac:spMk id="7" creationId="{9169C10C-0DFB-8464-9F61-AF35E00EF4F8}"/>
          </ac:spMkLst>
        </pc:spChg>
        <pc:spChg chg="add del mod">
          <ac:chgData name="Rachana Chetan" userId="6e39469d-e071-4a3a-910d-4453ac95c30e" providerId="ADAL" clId="{011FFA09-7C74-4B03-A2E5-E3ED3E0852D2}" dt="2023-11-03T20:08:40.095" v="4035"/>
          <ac:spMkLst>
            <pc:docMk/>
            <pc:sldMk cId="889186471" sldId="298"/>
            <ac:spMk id="8" creationId="{42A3F6B1-B321-0E3E-61D4-4FD125F90774}"/>
          </ac:spMkLst>
        </pc:spChg>
        <pc:spChg chg="del mod">
          <ac:chgData name="Rachana Chetan" userId="6e39469d-e071-4a3a-910d-4453ac95c30e" providerId="ADAL" clId="{011FFA09-7C74-4B03-A2E5-E3ED3E0852D2}" dt="2023-11-03T20:08:58.983" v="4038" actId="478"/>
          <ac:spMkLst>
            <pc:docMk/>
            <pc:sldMk cId="889186471" sldId="298"/>
            <ac:spMk id="9" creationId="{00000000-0000-0000-0000-000000000000}"/>
          </ac:spMkLst>
        </pc:spChg>
        <pc:spChg chg="add mod ord">
          <ac:chgData name="Rachana Chetan" userId="6e39469d-e071-4a3a-910d-4453ac95c30e" providerId="ADAL" clId="{011FFA09-7C74-4B03-A2E5-E3ED3E0852D2}" dt="2023-11-03T20:08:48.296" v="4037" actId="167"/>
          <ac:spMkLst>
            <pc:docMk/>
            <pc:sldMk cId="889186471" sldId="298"/>
            <ac:spMk id="10" creationId="{22F71560-970D-0F16-2D5C-72960D664340}"/>
          </ac:spMkLst>
        </pc:spChg>
        <pc:spChg chg="add mod">
          <ac:chgData name="Rachana Chetan" userId="6e39469d-e071-4a3a-910d-4453ac95c30e" providerId="ADAL" clId="{011FFA09-7C74-4B03-A2E5-E3ED3E0852D2}" dt="2023-11-03T22:09:56.804" v="5954" actId="1076"/>
          <ac:spMkLst>
            <pc:docMk/>
            <pc:sldMk cId="889186471" sldId="298"/>
            <ac:spMk id="11" creationId="{1596439B-CD21-89A8-E79B-8B22EE533694}"/>
          </ac:spMkLst>
        </pc:spChg>
        <pc:spChg chg="add mod">
          <ac:chgData name="Rachana Chetan" userId="6e39469d-e071-4a3a-910d-4453ac95c30e" providerId="ADAL" clId="{011FFA09-7C74-4B03-A2E5-E3ED3E0852D2}" dt="2023-11-03T22:51:19.597" v="6217" actId="1076"/>
          <ac:spMkLst>
            <pc:docMk/>
            <pc:sldMk cId="889186471" sldId="298"/>
            <ac:spMk id="12" creationId="{208940C9-3713-8767-84F8-627B0998431D}"/>
          </ac:spMkLst>
        </pc:spChg>
        <pc:spChg chg="add mod">
          <ac:chgData name="Rachana Chetan" userId="6e39469d-e071-4a3a-910d-4453ac95c30e" providerId="ADAL" clId="{011FFA09-7C74-4B03-A2E5-E3ED3E0852D2}" dt="2023-11-03T22:51:48.006" v="6241" actId="1036"/>
          <ac:spMkLst>
            <pc:docMk/>
            <pc:sldMk cId="889186471" sldId="298"/>
            <ac:spMk id="26" creationId="{F2D106C4-BA9C-418F-15D0-803B81341726}"/>
          </ac:spMkLst>
        </pc:spChg>
        <pc:spChg chg="add mod">
          <ac:chgData name="Rachana Chetan" userId="6e39469d-e071-4a3a-910d-4453ac95c30e" providerId="ADAL" clId="{011FFA09-7C74-4B03-A2E5-E3ED3E0852D2}" dt="2023-11-03T20:33:27.162" v="4500" actId="208"/>
          <ac:spMkLst>
            <pc:docMk/>
            <pc:sldMk cId="889186471" sldId="298"/>
            <ac:spMk id="29" creationId="{2A91C91C-5294-4D13-F447-4C4B68BC3FF4}"/>
          </ac:spMkLst>
        </pc:spChg>
        <pc:spChg chg="add del mod">
          <ac:chgData name="Rachana Chetan" userId="6e39469d-e071-4a3a-910d-4453ac95c30e" providerId="ADAL" clId="{011FFA09-7C74-4B03-A2E5-E3ED3E0852D2}" dt="2023-11-03T20:41:10.947" v="4630" actId="478"/>
          <ac:spMkLst>
            <pc:docMk/>
            <pc:sldMk cId="889186471" sldId="298"/>
            <ac:spMk id="30" creationId="{CA1D3BE1-DC0B-2D52-28CE-AA0E04935B0E}"/>
          </ac:spMkLst>
        </pc:spChg>
        <pc:grpChg chg="del">
          <ac:chgData name="Rachana Chetan" userId="6e39469d-e071-4a3a-910d-4453ac95c30e" providerId="ADAL" clId="{011FFA09-7C74-4B03-A2E5-E3ED3E0852D2}" dt="2023-11-03T18:40:24.547" v="2935" actId="478"/>
          <ac:grpSpMkLst>
            <pc:docMk/>
            <pc:sldMk cId="889186471" sldId="298"/>
            <ac:grpSpMk id="2" creationId="{00000000-0000-0000-0000-000000000000}"/>
          </ac:grpSpMkLst>
        </pc:grpChg>
        <pc:grpChg chg="del">
          <ac:chgData name="Rachana Chetan" userId="6e39469d-e071-4a3a-910d-4453ac95c30e" providerId="ADAL" clId="{011FFA09-7C74-4B03-A2E5-E3ED3E0852D2}" dt="2023-11-03T22:51:10.030" v="6214" actId="478"/>
          <ac:grpSpMkLst>
            <pc:docMk/>
            <pc:sldMk cId="889186471" sldId="298"/>
            <ac:grpSpMk id="27" creationId="{8CB65090-3E28-0FE7-6629-39AB95C04AB8}"/>
          </ac:grpSpMkLst>
        </pc:grpChg>
        <pc:picChg chg="add del mod">
          <ac:chgData name="Rachana Chetan" userId="6e39469d-e071-4a3a-910d-4453ac95c30e" providerId="ADAL" clId="{011FFA09-7C74-4B03-A2E5-E3ED3E0852D2}" dt="2023-11-03T20:01:36.194" v="3986" actId="478"/>
          <ac:picMkLst>
            <pc:docMk/>
            <pc:sldMk cId="889186471" sldId="298"/>
            <ac:picMk id="6" creationId="{1AAE7B8E-E31D-2A2F-AB3E-1E0129178315}"/>
          </ac:picMkLst>
        </pc:picChg>
        <pc:picChg chg="add mod">
          <ac:chgData name="Rachana Chetan" userId="6e39469d-e071-4a3a-910d-4453ac95c30e" providerId="ADAL" clId="{011FFA09-7C74-4B03-A2E5-E3ED3E0852D2}" dt="2023-11-03T22:51:36.297" v="6221" actId="1076"/>
          <ac:picMkLst>
            <pc:docMk/>
            <pc:sldMk cId="889186471" sldId="298"/>
            <ac:picMk id="14" creationId="{7A0DB324-7977-E2DF-AB10-B77C1A0C7D91}"/>
          </ac:picMkLst>
        </pc:picChg>
        <pc:picChg chg="add mod">
          <ac:chgData name="Rachana Chetan" userId="6e39469d-e071-4a3a-910d-4453ac95c30e" providerId="ADAL" clId="{011FFA09-7C74-4B03-A2E5-E3ED3E0852D2}" dt="2023-11-03T22:51:33.530" v="6220" actId="1076"/>
          <ac:picMkLst>
            <pc:docMk/>
            <pc:sldMk cId="889186471" sldId="298"/>
            <ac:picMk id="16" creationId="{61D1F635-A17C-0C63-255C-48715D37D166}"/>
          </ac:picMkLst>
        </pc:picChg>
        <pc:picChg chg="add del">
          <ac:chgData name="Rachana Chetan" userId="6e39469d-e071-4a3a-910d-4453ac95c30e" providerId="ADAL" clId="{011FFA09-7C74-4B03-A2E5-E3ED3E0852D2}" dt="2023-11-03T20:18:27.096" v="4146" actId="478"/>
          <ac:picMkLst>
            <pc:docMk/>
            <pc:sldMk cId="889186471" sldId="298"/>
            <ac:picMk id="18" creationId="{35FFFBE1-9D80-2C51-949F-F64262BF260F}"/>
          </ac:picMkLst>
        </pc:picChg>
        <pc:picChg chg="add del">
          <ac:chgData name="Rachana Chetan" userId="6e39469d-e071-4a3a-910d-4453ac95c30e" providerId="ADAL" clId="{011FFA09-7C74-4B03-A2E5-E3ED3E0852D2}" dt="2023-11-03T20:18:35.337" v="4148" actId="478"/>
          <ac:picMkLst>
            <pc:docMk/>
            <pc:sldMk cId="889186471" sldId="298"/>
            <ac:picMk id="20" creationId="{83769059-114F-2E7A-6934-36AA1E98399E}"/>
          </ac:picMkLst>
        </pc:picChg>
        <pc:picChg chg="add del">
          <ac:chgData name="Rachana Chetan" userId="6e39469d-e071-4a3a-910d-4453ac95c30e" providerId="ADAL" clId="{011FFA09-7C74-4B03-A2E5-E3ED3E0852D2}" dt="2023-11-03T20:18:55.643" v="4150" actId="478"/>
          <ac:picMkLst>
            <pc:docMk/>
            <pc:sldMk cId="889186471" sldId="298"/>
            <ac:picMk id="22" creationId="{AC5AD616-5371-B620-66BF-88EA33AD2ECF}"/>
          </ac:picMkLst>
        </pc:picChg>
        <pc:picChg chg="add mod ord">
          <ac:chgData name="Rachana Chetan" userId="6e39469d-e071-4a3a-910d-4453ac95c30e" providerId="ADAL" clId="{011FFA09-7C74-4B03-A2E5-E3ED3E0852D2}" dt="2023-11-03T22:51:54.480" v="6261" actId="1036"/>
          <ac:picMkLst>
            <pc:docMk/>
            <pc:sldMk cId="889186471" sldId="298"/>
            <ac:picMk id="24" creationId="{5D703AFF-F1A2-BA5B-FD4F-0220E06BF90E}"/>
          </ac:picMkLst>
        </pc:picChg>
        <pc:picChg chg="add mod">
          <ac:chgData name="Rachana Chetan" userId="6e39469d-e071-4a3a-910d-4453ac95c30e" providerId="ADAL" clId="{011FFA09-7C74-4B03-A2E5-E3ED3E0852D2}" dt="2023-11-03T22:51:48.006" v="6241" actId="1036"/>
          <ac:picMkLst>
            <pc:docMk/>
            <pc:sldMk cId="889186471" sldId="298"/>
            <ac:picMk id="28" creationId="{AB690D6C-6F2E-BC4D-E355-7B738D8B9E2B}"/>
          </ac:picMkLst>
        </pc:picChg>
        <pc:picChg chg="del">
          <ac:chgData name="Rachana Chetan" userId="6e39469d-e071-4a3a-910d-4453ac95c30e" providerId="ADAL" clId="{011FFA09-7C74-4B03-A2E5-E3ED3E0852D2}" dt="2023-11-03T22:44:27.621" v="6171" actId="478"/>
          <ac:picMkLst>
            <pc:docMk/>
            <pc:sldMk cId="889186471" sldId="298"/>
            <ac:picMk id="30" creationId="{6804C8CB-7EB5-A89A-3A49-D8EF2D4B2046}"/>
          </ac:picMkLst>
        </pc:picChg>
        <pc:picChg chg="add mod">
          <ac:chgData name="Rachana Chetan" userId="6e39469d-e071-4a3a-910d-4453ac95c30e" providerId="ADAL" clId="{011FFA09-7C74-4B03-A2E5-E3ED3E0852D2}" dt="2023-11-03T22:47:13.608" v="6189" actId="1076"/>
          <ac:picMkLst>
            <pc:docMk/>
            <pc:sldMk cId="889186471" sldId="298"/>
            <ac:picMk id="31" creationId="{C467F791-BBAC-5325-86E1-45CEF471E964}"/>
          </ac:picMkLst>
        </pc:picChg>
        <pc:picChg chg="del">
          <ac:chgData name="Rachana Chetan" userId="6e39469d-e071-4a3a-910d-4453ac95c30e" providerId="ADAL" clId="{011FFA09-7C74-4B03-A2E5-E3ED3E0852D2}" dt="2023-11-03T22:51:11.573" v="6215" actId="478"/>
          <ac:picMkLst>
            <pc:docMk/>
            <pc:sldMk cId="889186471" sldId="298"/>
            <ac:picMk id="45" creationId="{AC4A62AB-0624-E3DD-DB29-913B395E0DA2}"/>
          </ac:picMkLst>
        </pc:picChg>
        <pc:picChg chg="add mod">
          <ac:chgData name="Rachana Chetan" userId="6e39469d-e071-4a3a-910d-4453ac95c30e" providerId="ADAL" clId="{011FFA09-7C74-4B03-A2E5-E3ED3E0852D2}" dt="2023-11-03T20:09:30.856" v="4059" actId="1076"/>
          <ac:picMkLst>
            <pc:docMk/>
            <pc:sldMk cId="889186471" sldId="298"/>
            <ac:picMk id="1026" creationId="{58934EBC-0B28-E3D1-B5DB-BB187199914F}"/>
          </ac:picMkLst>
        </pc:picChg>
      </pc:sldChg>
      <pc:sldChg chg="addSp delSp modSp add del mod ord">
        <pc:chgData name="Rachana Chetan" userId="6e39469d-e071-4a3a-910d-4453ac95c30e" providerId="ADAL" clId="{011FFA09-7C74-4B03-A2E5-E3ED3E0852D2}" dt="2023-11-03T22:46:10.442" v="6188" actId="478"/>
        <pc:sldMkLst>
          <pc:docMk/>
          <pc:sldMk cId="3542280572" sldId="299"/>
        </pc:sldMkLst>
        <pc:spChg chg="del">
          <ac:chgData name="Rachana Chetan" userId="6e39469d-e071-4a3a-910d-4453ac95c30e" providerId="ADAL" clId="{011FFA09-7C74-4B03-A2E5-E3ED3E0852D2}" dt="2023-11-03T05:57:25.952" v="2066" actId="478"/>
          <ac:spMkLst>
            <pc:docMk/>
            <pc:sldMk cId="3542280572" sldId="299"/>
            <ac:spMk id="4" creationId="{D6CF4248-6C24-F6DB-98AE-7A888F7FB4EC}"/>
          </ac:spMkLst>
        </pc:spChg>
        <pc:spChg chg="add mod">
          <ac:chgData name="Rachana Chetan" userId="6e39469d-e071-4a3a-910d-4453ac95c30e" providerId="ADAL" clId="{011FFA09-7C74-4B03-A2E5-E3ED3E0852D2}" dt="2023-11-03T06:19:21.708" v="2348" actId="20577"/>
          <ac:spMkLst>
            <pc:docMk/>
            <pc:sldMk cId="3542280572" sldId="299"/>
            <ac:spMk id="5" creationId="{361D1EBD-B323-3A2D-7DFE-80875E78C0A6}"/>
          </ac:spMkLst>
        </pc:spChg>
        <pc:spChg chg="mod">
          <ac:chgData name="Rachana Chetan" userId="6e39469d-e071-4a3a-910d-4453ac95c30e" providerId="ADAL" clId="{011FFA09-7C74-4B03-A2E5-E3ED3E0852D2}" dt="2023-11-03T05:57:11.624" v="2065" actId="20577"/>
          <ac:spMkLst>
            <pc:docMk/>
            <pc:sldMk cId="3542280572" sldId="299"/>
            <ac:spMk id="9" creationId="{00000000-0000-0000-0000-000000000000}"/>
          </ac:spMkLst>
        </pc:spChg>
        <pc:spChg chg="add mod">
          <ac:chgData name="Rachana Chetan" userId="6e39469d-e071-4a3a-910d-4453ac95c30e" providerId="ADAL" clId="{011FFA09-7C74-4B03-A2E5-E3ED3E0852D2}" dt="2023-11-03T22:12:52.619" v="5967" actId="1076"/>
          <ac:spMkLst>
            <pc:docMk/>
            <pc:sldMk cId="3542280572" sldId="299"/>
            <ac:spMk id="10" creationId="{C99DE7F3-F0F6-9085-1FDF-F8FF2533962D}"/>
          </ac:spMkLst>
        </pc:spChg>
        <pc:spChg chg="add mod">
          <ac:chgData name="Rachana Chetan" userId="6e39469d-e071-4a3a-910d-4453ac95c30e" providerId="ADAL" clId="{011FFA09-7C74-4B03-A2E5-E3ED3E0852D2}" dt="2023-11-03T22:12:50.468" v="5966" actId="1076"/>
          <ac:spMkLst>
            <pc:docMk/>
            <pc:sldMk cId="3542280572" sldId="299"/>
            <ac:spMk id="11" creationId="{93F09EAA-AA7B-EA85-E1C3-A0F6CB6A8A0B}"/>
          </ac:spMkLst>
        </pc:spChg>
        <pc:spChg chg="add mod">
          <ac:chgData name="Rachana Chetan" userId="6e39469d-e071-4a3a-910d-4453ac95c30e" providerId="ADAL" clId="{011FFA09-7C74-4B03-A2E5-E3ED3E0852D2}" dt="2023-11-03T22:12:40.541" v="5964" actId="255"/>
          <ac:spMkLst>
            <pc:docMk/>
            <pc:sldMk cId="3542280572" sldId="299"/>
            <ac:spMk id="12" creationId="{C43EEE37-FFEF-2762-2665-EF4B689F6312}"/>
          </ac:spMkLst>
        </pc:spChg>
        <pc:spChg chg="add mod">
          <ac:chgData name="Rachana Chetan" userId="6e39469d-e071-4a3a-910d-4453ac95c30e" providerId="ADAL" clId="{011FFA09-7C74-4B03-A2E5-E3ED3E0852D2}" dt="2023-11-03T22:12:47.346" v="5965" actId="255"/>
          <ac:spMkLst>
            <pc:docMk/>
            <pc:sldMk cId="3542280572" sldId="299"/>
            <ac:spMk id="13" creationId="{270F56C4-9E1E-C913-2C29-922EA7E96A79}"/>
          </ac:spMkLst>
        </pc:spChg>
        <pc:spChg chg="add del mod">
          <ac:chgData name="Rachana Chetan" userId="6e39469d-e071-4a3a-910d-4453ac95c30e" providerId="ADAL" clId="{011FFA09-7C74-4B03-A2E5-E3ED3E0852D2}" dt="2023-11-03T22:12:58.403" v="5968" actId="1076"/>
          <ac:spMkLst>
            <pc:docMk/>
            <pc:sldMk cId="3542280572" sldId="299"/>
            <ac:spMk id="14" creationId="{E58D9911-8E8F-0E15-F99D-4DCF1777D031}"/>
          </ac:spMkLst>
        </pc:spChg>
        <pc:spChg chg="add mod">
          <ac:chgData name="Rachana Chetan" userId="6e39469d-e071-4a3a-910d-4453ac95c30e" providerId="ADAL" clId="{011FFA09-7C74-4B03-A2E5-E3ED3E0852D2}" dt="2023-11-03T06:21:14.398" v="2354" actId="571"/>
          <ac:spMkLst>
            <pc:docMk/>
            <pc:sldMk cId="3542280572" sldId="299"/>
            <ac:spMk id="15" creationId="{2E9F9123-A215-A5C0-45A8-776E0FDD4313}"/>
          </ac:spMkLst>
        </pc:spChg>
        <pc:spChg chg="add mod">
          <ac:chgData name="Rachana Chetan" userId="6e39469d-e071-4a3a-910d-4453ac95c30e" providerId="ADAL" clId="{011FFA09-7C74-4B03-A2E5-E3ED3E0852D2}" dt="2023-11-03T06:21:14.398" v="2354" actId="571"/>
          <ac:spMkLst>
            <pc:docMk/>
            <pc:sldMk cId="3542280572" sldId="299"/>
            <ac:spMk id="16" creationId="{C7A19D77-ACED-5205-FDEF-7BD969821DB1}"/>
          </ac:spMkLst>
        </pc:spChg>
        <pc:spChg chg="add mod ord">
          <ac:chgData name="Rachana Chetan" userId="6e39469d-e071-4a3a-910d-4453ac95c30e" providerId="ADAL" clId="{011FFA09-7C74-4B03-A2E5-E3ED3E0852D2}" dt="2023-11-03T20:31:46.203" v="4497" actId="14100"/>
          <ac:spMkLst>
            <pc:docMk/>
            <pc:sldMk cId="3542280572" sldId="299"/>
            <ac:spMk id="17" creationId="{846EC560-7DDD-159D-55F3-986A0C909E32}"/>
          </ac:spMkLst>
        </pc:spChg>
        <pc:spChg chg="add mod">
          <ac:chgData name="Rachana Chetan" userId="6e39469d-e071-4a3a-910d-4453ac95c30e" providerId="ADAL" clId="{011FFA09-7C74-4B03-A2E5-E3ED3E0852D2}" dt="2023-11-03T06:21:14.398" v="2354" actId="571"/>
          <ac:spMkLst>
            <pc:docMk/>
            <pc:sldMk cId="3542280572" sldId="299"/>
            <ac:spMk id="17" creationId="{B564AC2C-7663-8A03-557F-60E45945E468}"/>
          </ac:spMkLst>
        </pc:spChg>
        <pc:spChg chg="add mod">
          <ac:chgData name="Rachana Chetan" userId="6e39469d-e071-4a3a-910d-4453ac95c30e" providerId="ADAL" clId="{011FFA09-7C74-4B03-A2E5-E3ED3E0852D2}" dt="2023-11-03T06:21:14.398" v="2354" actId="571"/>
          <ac:spMkLst>
            <pc:docMk/>
            <pc:sldMk cId="3542280572" sldId="299"/>
            <ac:spMk id="18" creationId="{F3797FB4-408A-5E08-9639-5E5E65EFC9C4}"/>
          </ac:spMkLst>
        </pc:spChg>
        <pc:spChg chg="add mod">
          <ac:chgData name="Rachana Chetan" userId="6e39469d-e071-4a3a-910d-4453ac95c30e" providerId="ADAL" clId="{011FFA09-7C74-4B03-A2E5-E3ED3E0852D2}" dt="2023-11-03T06:21:14.398" v="2354" actId="571"/>
          <ac:spMkLst>
            <pc:docMk/>
            <pc:sldMk cId="3542280572" sldId="299"/>
            <ac:spMk id="19" creationId="{D728BEC5-B185-8886-6591-F486275723EF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29" creationId="{700BDA36-1C78-85F9-E0F5-B1D8637EBC05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0" creationId="{F83F60A5-9355-1A0F-69FA-5AF8B6E28466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1" creationId="{0E5F5686-76E1-BC82-5D3D-CAE9086E208A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2" creationId="{D3962204-AA37-86A0-1C8A-4A952FE3A3A2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3" creationId="{A95FF66F-8E31-83F0-B549-75FFABE1FAD1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4" creationId="{6C42A1A8-1841-C97E-1060-6E0D31C6C93B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5" creationId="{1FC03D94-7B87-EBE1-A32D-511651074A09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6" creationId="{C073AAAB-6BCC-4B51-0964-95EB5F863EEC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7" creationId="{F438757A-878D-A7CB-C0CA-900F6873B6FE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8" creationId="{DA866C54-008E-14D3-0D2A-F3FB806D2FF6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39" creationId="{ED229E19-0929-E1E5-575F-3871C07FE8C1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40" creationId="{AF3886EC-1F4B-FDAF-86FC-6263749F3273}"/>
          </ac:spMkLst>
        </pc:spChg>
        <pc:spChg chg="mod">
          <ac:chgData name="Rachana Chetan" userId="6e39469d-e071-4a3a-910d-4453ac95c30e" providerId="ADAL" clId="{011FFA09-7C74-4B03-A2E5-E3ED3E0852D2}" dt="2023-11-03T22:45:50.141" v="6183"/>
          <ac:spMkLst>
            <pc:docMk/>
            <pc:sldMk cId="3542280572" sldId="299"/>
            <ac:spMk id="41" creationId="{A9059B7E-D9BC-9529-419C-92B6CB0D284B}"/>
          </ac:spMkLst>
        </pc:spChg>
        <pc:grpChg chg="del">
          <ac:chgData name="Rachana Chetan" userId="6e39469d-e071-4a3a-910d-4453ac95c30e" providerId="ADAL" clId="{011FFA09-7C74-4B03-A2E5-E3ED3E0852D2}" dt="2023-11-03T20:31:38.533" v="4494" actId="478"/>
          <ac:grpSpMkLst>
            <pc:docMk/>
            <pc:sldMk cId="3542280572" sldId="299"/>
            <ac:grpSpMk id="2" creationId="{00000000-0000-0000-0000-000000000000}"/>
          </ac:grpSpMkLst>
        </pc:grpChg>
        <pc:grpChg chg="add del mod">
          <ac:chgData name="Rachana Chetan" userId="6e39469d-e071-4a3a-910d-4453ac95c30e" providerId="ADAL" clId="{011FFA09-7C74-4B03-A2E5-E3ED3E0852D2}" dt="2023-11-03T22:46:10.442" v="6188" actId="478"/>
          <ac:grpSpMkLst>
            <pc:docMk/>
            <pc:sldMk cId="3542280572" sldId="299"/>
            <ac:grpSpMk id="25" creationId="{F30C32B1-6A06-8BB2-E75E-FF5DD7996A8E}"/>
          </ac:grpSpMkLst>
        </pc:grpChg>
        <pc:graphicFrameChg chg="mod modGraphic">
          <ac:chgData name="Rachana Chetan" userId="6e39469d-e071-4a3a-910d-4453ac95c30e" providerId="ADAL" clId="{011FFA09-7C74-4B03-A2E5-E3ED3E0852D2}" dt="2023-11-03T22:45:25.565" v="6182" actId="14100"/>
          <ac:graphicFrameMkLst>
            <pc:docMk/>
            <pc:sldMk cId="3542280572" sldId="299"/>
            <ac:graphicFrameMk id="6" creationId="{75FDCC92-7080-7193-A128-306898B250FF}"/>
          </ac:graphicFrameMkLst>
        </pc:graphicFrameChg>
        <pc:graphicFrameChg chg="add del mod">
          <ac:chgData name="Rachana Chetan" userId="6e39469d-e071-4a3a-910d-4453ac95c30e" providerId="ADAL" clId="{011FFA09-7C74-4B03-A2E5-E3ED3E0852D2}" dt="2023-11-03T22:12:22.533" v="5962" actId="1076"/>
          <ac:graphicFrameMkLst>
            <pc:docMk/>
            <pc:sldMk cId="3542280572" sldId="299"/>
            <ac:graphicFrameMk id="8" creationId="{3D25A65D-BB8F-3616-0927-E76AB009C0F8}"/>
          </ac:graphicFrameMkLst>
        </pc:graphicFrame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" creationId="{60C78859-56E5-0632-6035-A21F197EC27E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3" creationId="{1F310699-736B-9550-A4C3-FDAE33CCE00C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4" creationId="{8D324CF5-A507-50A6-F89A-749EABF8B799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7" creationId="{F4D85DDA-0BD7-94B8-ED3E-B328F71F8D24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15" creationId="{402BF284-8E76-47C5-88D5-2ABFACEB9E6C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16" creationId="{02121B55-83DA-4E13-B040-CE4347B96055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18" creationId="{432E5040-EE32-D269-403F-27D054920033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19" creationId="{E96222DA-3570-1700-9575-D91D3153A19D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0" creationId="{CAA0DB2E-BF80-C2E9-0409-148018B9727A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1" creationId="{5F121DB1-2286-417B-ED5E-76FCC4E2DBD9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3" creationId="{A8CA73B4-A748-BEBF-1FEC-91B61B197B12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4" creationId="{1CE049C4-970C-FBDB-3A16-A33354EE9376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6" creationId="{7C90283E-B3E9-A208-72B4-22DE193DC3B3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7" creationId="{438CA9BF-3543-89E9-4C75-C09EFF185144}"/>
          </ac:picMkLst>
        </pc:picChg>
        <pc:picChg chg="mod">
          <ac:chgData name="Rachana Chetan" userId="6e39469d-e071-4a3a-910d-4453ac95c30e" providerId="ADAL" clId="{011FFA09-7C74-4B03-A2E5-E3ED3E0852D2}" dt="2023-11-03T22:45:25.565" v="6182" actId="14100"/>
          <ac:picMkLst>
            <pc:docMk/>
            <pc:sldMk cId="3542280572" sldId="299"/>
            <ac:picMk id="28" creationId="{F7F556F9-9220-3298-74A5-36650A4E918C}"/>
          </ac:picMkLst>
        </pc:picChg>
        <pc:picChg chg="add del mod">
          <ac:chgData name="Rachana Chetan" userId="6e39469d-e071-4a3a-910d-4453ac95c30e" providerId="ADAL" clId="{011FFA09-7C74-4B03-A2E5-E3ED3E0852D2}" dt="2023-11-03T22:46:10.442" v="6188" actId="478"/>
          <ac:picMkLst>
            <pc:docMk/>
            <pc:sldMk cId="3542280572" sldId="299"/>
            <ac:picMk id="42" creationId="{4C057B92-3EA2-ECA8-1874-96F7DBFC51DB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2:48:52.420" v="6195" actId="255"/>
        <pc:sldMkLst>
          <pc:docMk/>
          <pc:sldMk cId="1403308000" sldId="303"/>
        </pc:sldMkLst>
        <pc:spChg chg="mod">
          <ac:chgData name="Rachana Chetan" userId="6e39469d-e071-4a3a-910d-4453ac95c30e" providerId="ADAL" clId="{011FFA09-7C74-4B03-A2E5-E3ED3E0852D2}" dt="2023-11-03T22:48:52.420" v="6195" actId="255"/>
          <ac:spMkLst>
            <pc:docMk/>
            <pc:sldMk cId="1403308000" sldId="303"/>
            <ac:spMk id="37" creationId="{6B693405-AF16-37DD-CC35-557FC991C865}"/>
          </ac:spMkLst>
        </pc:spChg>
        <pc:grpChg chg="del">
          <ac:chgData name="Rachana Chetan" userId="6e39469d-e071-4a3a-910d-4453ac95c30e" providerId="ADAL" clId="{011FFA09-7C74-4B03-A2E5-E3ED3E0852D2}" dt="2023-11-03T22:48:31.295" v="6191" actId="478"/>
          <ac:grpSpMkLst>
            <pc:docMk/>
            <pc:sldMk cId="1403308000" sldId="303"/>
            <ac:grpSpMk id="92" creationId="{60791C71-84AA-B8BC-10D4-1838715C003B}"/>
          </ac:grpSpMkLst>
        </pc:grpChg>
        <pc:picChg chg="add mod">
          <ac:chgData name="Rachana Chetan" userId="6e39469d-e071-4a3a-910d-4453ac95c30e" providerId="ADAL" clId="{011FFA09-7C74-4B03-A2E5-E3ED3E0852D2}" dt="2023-11-03T22:38:02.128" v="6134" actId="1076"/>
          <ac:picMkLst>
            <pc:docMk/>
            <pc:sldMk cId="1403308000" sldId="303"/>
            <ac:picMk id="6" creationId="{0D5DFD67-AD16-BA42-89D1-746685B8AF3F}"/>
          </ac:picMkLst>
        </pc:picChg>
        <pc:picChg chg="del">
          <ac:chgData name="Rachana Chetan" userId="6e39469d-e071-4a3a-910d-4453ac95c30e" providerId="ADAL" clId="{011FFA09-7C74-4B03-A2E5-E3ED3E0852D2}" dt="2023-11-03T22:37:56.295" v="6131" actId="478"/>
          <ac:picMkLst>
            <pc:docMk/>
            <pc:sldMk cId="1403308000" sldId="303"/>
            <ac:picMk id="7" creationId="{307C8448-CD0D-AB20-E24A-CBB0E84D9B2F}"/>
          </ac:picMkLst>
        </pc:picChg>
        <pc:picChg chg="del">
          <ac:chgData name="Rachana Chetan" userId="6e39469d-e071-4a3a-910d-4453ac95c30e" providerId="ADAL" clId="{011FFA09-7C74-4B03-A2E5-E3ED3E0852D2}" dt="2023-11-03T22:48:32.934" v="6192" actId="478"/>
          <ac:picMkLst>
            <pc:docMk/>
            <pc:sldMk cId="1403308000" sldId="303"/>
            <ac:picMk id="106" creationId="{67E86C73-5C2D-8DBD-7325-E0045E3D58E7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2:59:51.234" v="6347" actId="255"/>
        <pc:sldMkLst>
          <pc:docMk/>
          <pc:sldMk cId="1181249586" sldId="305"/>
        </pc:sldMkLst>
        <pc:spChg chg="mod">
          <ac:chgData name="Rachana Chetan" userId="6e39469d-e071-4a3a-910d-4453ac95c30e" providerId="ADAL" clId="{011FFA09-7C74-4B03-A2E5-E3ED3E0852D2}" dt="2023-11-03T22:59:51.234" v="6347" actId="255"/>
          <ac:spMkLst>
            <pc:docMk/>
            <pc:sldMk cId="1181249586" sldId="305"/>
            <ac:spMk id="6" creationId="{96D08DCD-7D6B-B537-CC89-522DC2809909}"/>
          </ac:spMkLst>
        </pc:spChg>
        <pc:spChg chg="add del">
          <ac:chgData name="Rachana Chetan" userId="6e39469d-e071-4a3a-910d-4453ac95c30e" providerId="ADAL" clId="{011FFA09-7C74-4B03-A2E5-E3ED3E0852D2}" dt="2023-11-03T22:57:20.874" v="6324" actId="478"/>
          <ac:spMkLst>
            <pc:docMk/>
            <pc:sldMk cId="1181249586" sldId="305"/>
            <ac:spMk id="9" creationId="{642B2CEE-C78D-0C69-76D2-E60B9FDAF32B}"/>
          </ac:spMkLst>
        </pc:spChg>
        <pc:grpChg chg="del">
          <ac:chgData name="Rachana Chetan" userId="6e39469d-e071-4a3a-910d-4453ac95c30e" providerId="ADAL" clId="{011FFA09-7C74-4B03-A2E5-E3ED3E0852D2}" dt="2023-11-03T22:57:23.651" v="6325" actId="478"/>
          <ac:grpSpMkLst>
            <pc:docMk/>
            <pc:sldMk cId="1181249586" sldId="305"/>
            <ac:grpSpMk id="29" creationId="{EBBB5050-2213-D8A2-2774-DE1B8F3FAFB7}"/>
          </ac:grpSpMkLst>
        </pc:grpChg>
        <pc:picChg chg="del">
          <ac:chgData name="Rachana Chetan" userId="6e39469d-e071-4a3a-910d-4453ac95c30e" providerId="ADAL" clId="{011FFA09-7C74-4B03-A2E5-E3ED3E0852D2}" dt="2023-11-03T22:57:10.229" v="6322" actId="478"/>
          <ac:picMkLst>
            <pc:docMk/>
            <pc:sldMk cId="1181249586" sldId="305"/>
            <ac:picMk id="31" creationId="{D6AF8DC4-7AB6-C054-663D-8795F542BE5C}"/>
          </ac:picMkLst>
        </pc:picChg>
      </pc:sldChg>
      <pc:sldChg chg="new del">
        <pc:chgData name="Rachana Chetan" userId="6e39469d-e071-4a3a-910d-4453ac95c30e" providerId="ADAL" clId="{011FFA09-7C74-4B03-A2E5-E3ED3E0852D2}" dt="2023-11-03T16:08:36.173" v="2356" actId="47"/>
        <pc:sldMkLst>
          <pc:docMk/>
          <pc:sldMk cId="4097479959" sldId="305"/>
        </pc:sldMkLst>
      </pc:sldChg>
      <pc:sldChg chg="add del">
        <pc:chgData name="Rachana Chetan" userId="6e39469d-e071-4a3a-910d-4453ac95c30e" providerId="ADAL" clId="{011FFA09-7C74-4B03-A2E5-E3ED3E0852D2}" dt="2023-11-03T16:28:59.795" v="2498" actId="47"/>
        <pc:sldMkLst>
          <pc:docMk/>
          <pc:sldMk cId="3224388095" sldId="306"/>
        </pc:sldMkLst>
      </pc:sldChg>
      <pc:sldChg chg="delSp mod">
        <pc:chgData name="Rachana Chetan" userId="6e39469d-e071-4a3a-910d-4453ac95c30e" providerId="ADAL" clId="{011FFA09-7C74-4B03-A2E5-E3ED3E0852D2}" dt="2023-11-03T22:57:50.851" v="6329" actId="478"/>
        <pc:sldMkLst>
          <pc:docMk/>
          <pc:sldMk cId="85322154" sldId="309"/>
        </pc:sldMkLst>
        <pc:grpChg chg="del">
          <ac:chgData name="Rachana Chetan" userId="6e39469d-e071-4a3a-910d-4453ac95c30e" providerId="ADAL" clId="{011FFA09-7C74-4B03-A2E5-E3ED3E0852D2}" dt="2023-11-03T22:57:50.851" v="6329" actId="478"/>
          <ac:grpSpMkLst>
            <pc:docMk/>
            <pc:sldMk cId="85322154" sldId="309"/>
            <ac:grpSpMk id="20" creationId="{0969E35A-2E8E-77BB-115D-344929C9F510}"/>
          </ac:grpSpMkLst>
        </pc:grpChg>
        <pc:picChg chg="del">
          <ac:chgData name="Rachana Chetan" userId="6e39469d-e071-4a3a-910d-4453ac95c30e" providerId="ADAL" clId="{011FFA09-7C74-4B03-A2E5-E3ED3E0852D2}" dt="2023-11-03T22:57:47.330" v="6328" actId="478"/>
          <ac:picMkLst>
            <pc:docMk/>
            <pc:sldMk cId="85322154" sldId="309"/>
            <ac:picMk id="22" creationId="{F820020E-C7B9-8F90-4930-9E61C6121D2B}"/>
          </ac:picMkLst>
        </pc:picChg>
      </pc:sldChg>
      <pc:sldChg chg="delSp modSp mod">
        <pc:chgData name="Rachana Chetan" userId="6e39469d-e071-4a3a-910d-4453ac95c30e" providerId="ADAL" clId="{011FFA09-7C74-4B03-A2E5-E3ED3E0852D2}" dt="2023-11-03T22:58:26.166" v="6333" actId="14100"/>
        <pc:sldMkLst>
          <pc:docMk/>
          <pc:sldMk cId="2087208699" sldId="310"/>
        </pc:sldMkLst>
        <pc:spChg chg="mod">
          <ac:chgData name="Rachana Chetan" userId="6e39469d-e071-4a3a-910d-4453ac95c30e" providerId="ADAL" clId="{011FFA09-7C74-4B03-A2E5-E3ED3E0852D2}" dt="2023-11-03T22:58:26.166" v="6333" actId="14100"/>
          <ac:spMkLst>
            <pc:docMk/>
            <pc:sldMk cId="2087208699" sldId="310"/>
            <ac:spMk id="19" creationId="{D68B9972-3F9F-AA8F-704F-BBD9DDE93E89}"/>
          </ac:spMkLst>
        </pc:spChg>
        <pc:grpChg chg="del">
          <ac:chgData name="Rachana Chetan" userId="6e39469d-e071-4a3a-910d-4453ac95c30e" providerId="ADAL" clId="{011FFA09-7C74-4B03-A2E5-E3ED3E0852D2}" dt="2023-11-03T22:57:57.922" v="6330" actId="478"/>
          <ac:grpSpMkLst>
            <pc:docMk/>
            <pc:sldMk cId="2087208699" sldId="310"/>
            <ac:grpSpMk id="32" creationId="{4EA269B8-6D8E-9734-3D4F-07B28FFC9BE5}"/>
          </ac:grpSpMkLst>
        </pc:grpChg>
        <pc:picChg chg="mod">
          <ac:chgData name="Rachana Chetan" userId="6e39469d-e071-4a3a-910d-4453ac95c30e" providerId="ADAL" clId="{011FFA09-7C74-4B03-A2E5-E3ED3E0852D2}" dt="2023-11-03T22:58:20.146" v="6332" actId="1076"/>
          <ac:picMkLst>
            <pc:docMk/>
            <pc:sldMk cId="2087208699" sldId="310"/>
            <ac:picMk id="2" creationId="{629CEF37-FA94-D3AC-1F59-DE0334A08C8E}"/>
          </ac:picMkLst>
        </pc:picChg>
        <pc:picChg chg="del">
          <ac:chgData name="Rachana Chetan" userId="6e39469d-e071-4a3a-910d-4453ac95c30e" providerId="ADAL" clId="{011FFA09-7C74-4B03-A2E5-E3ED3E0852D2}" dt="2023-11-03T22:58:18.361" v="6331" actId="478"/>
          <ac:picMkLst>
            <pc:docMk/>
            <pc:sldMk cId="2087208699" sldId="310"/>
            <ac:picMk id="34" creationId="{E851730D-C3FA-71F0-FB42-863E6FF9CAA5}"/>
          </ac:picMkLst>
        </pc:picChg>
      </pc:sldChg>
      <pc:sldChg chg="addSp modSp add mod">
        <pc:chgData name="Rachana Chetan" userId="6e39469d-e071-4a3a-910d-4453ac95c30e" providerId="ADAL" clId="{011FFA09-7C74-4B03-A2E5-E3ED3E0852D2}" dt="2023-11-03T18:43:57.491" v="2986" actId="207"/>
        <pc:sldMkLst>
          <pc:docMk/>
          <pc:sldMk cId="1747785166" sldId="311"/>
        </pc:sldMkLst>
        <pc:spChg chg="add mod ord">
          <ac:chgData name="Rachana Chetan" userId="6e39469d-e071-4a3a-910d-4453ac95c30e" providerId="ADAL" clId="{011FFA09-7C74-4B03-A2E5-E3ED3E0852D2}" dt="2023-11-03T18:43:57.491" v="2986" actId="207"/>
          <ac:spMkLst>
            <pc:docMk/>
            <pc:sldMk cId="1747785166" sldId="311"/>
            <ac:spMk id="2" creationId="{D1FEA081-C234-C311-8F8A-2A74EC02B3F4}"/>
          </ac:spMkLst>
        </pc:spChg>
        <pc:picChg chg="mod">
          <ac:chgData name="Rachana Chetan" userId="6e39469d-e071-4a3a-910d-4453ac95c30e" providerId="ADAL" clId="{011FFA09-7C74-4B03-A2E5-E3ED3E0852D2}" dt="2023-11-03T17:48:06.063" v="2635" actId="1076"/>
          <ac:picMkLst>
            <pc:docMk/>
            <pc:sldMk cId="1747785166" sldId="311"/>
            <ac:picMk id="12" creationId="{CF6909C8-952E-06E7-FBA1-440C095FC47E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3:03:52.234" v="6398" actId="1076"/>
        <pc:sldMkLst>
          <pc:docMk/>
          <pc:sldMk cId="528774426" sldId="312"/>
        </pc:sldMkLst>
        <pc:spChg chg="add del mod">
          <ac:chgData name="Rachana Chetan" userId="6e39469d-e071-4a3a-910d-4453ac95c30e" providerId="ADAL" clId="{011FFA09-7C74-4B03-A2E5-E3ED3E0852D2}" dt="2023-11-03T23:03:05.044" v="6382"/>
          <ac:spMkLst>
            <pc:docMk/>
            <pc:sldMk cId="528774426" sldId="312"/>
            <ac:spMk id="2" creationId="{A35D02B6-FA6C-6B28-9D1B-686658A5C400}"/>
          </ac:spMkLst>
        </pc:spChg>
        <pc:spChg chg="mod">
          <ac:chgData name="Rachana Chetan" userId="6e39469d-e071-4a3a-910d-4453ac95c30e" providerId="ADAL" clId="{011FFA09-7C74-4B03-A2E5-E3ED3E0852D2}" dt="2023-11-03T23:03:32.037" v="6388" actId="21"/>
          <ac:spMkLst>
            <pc:docMk/>
            <pc:sldMk cId="528774426" sldId="312"/>
            <ac:spMk id="3" creationId="{1D8D2F46-93A6-A52C-FAC1-9373BD747CD1}"/>
          </ac:spMkLst>
        </pc:spChg>
        <pc:spChg chg="add del mod">
          <ac:chgData name="Rachana Chetan" userId="6e39469d-e071-4a3a-910d-4453ac95c30e" providerId="ADAL" clId="{011FFA09-7C74-4B03-A2E5-E3ED3E0852D2}" dt="2023-11-03T23:03:09.270" v="6384"/>
          <ac:spMkLst>
            <pc:docMk/>
            <pc:sldMk cId="528774426" sldId="312"/>
            <ac:spMk id="5" creationId="{AFD83865-B29C-6209-383E-D53074CAA662}"/>
          </ac:spMkLst>
        </pc:spChg>
        <pc:spChg chg="add del mod">
          <ac:chgData name="Rachana Chetan" userId="6e39469d-e071-4a3a-910d-4453ac95c30e" providerId="ADAL" clId="{011FFA09-7C74-4B03-A2E5-E3ED3E0852D2}" dt="2023-11-03T23:03:28.399" v="6386"/>
          <ac:spMkLst>
            <pc:docMk/>
            <pc:sldMk cId="528774426" sldId="312"/>
            <ac:spMk id="6" creationId="{F93EA466-BEFC-0634-E425-3D9D69C212AB}"/>
          </ac:spMkLst>
        </pc:spChg>
        <pc:spChg chg="add del">
          <ac:chgData name="Rachana Chetan" userId="6e39469d-e071-4a3a-910d-4453ac95c30e" providerId="ADAL" clId="{011FFA09-7C74-4B03-A2E5-E3ED3E0852D2}" dt="2023-11-03T23:03:38.265" v="6390" actId="22"/>
          <ac:spMkLst>
            <pc:docMk/>
            <pc:sldMk cId="528774426" sldId="312"/>
            <ac:spMk id="9" creationId="{C4F1B1FF-B505-F367-D48A-88981D2DB445}"/>
          </ac:spMkLst>
        </pc:spChg>
        <pc:spChg chg="add del">
          <ac:chgData name="Rachana Chetan" userId="6e39469d-e071-4a3a-910d-4453ac95c30e" providerId="ADAL" clId="{011FFA09-7C74-4B03-A2E5-E3ED3E0852D2}" dt="2023-11-03T23:03:40.352" v="6392" actId="22"/>
          <ac:spMkLst>
            <pc:docMk/>
            <pc:sldMk cId="528774426" sldId="312"/>
            <ac:spMk id="11" creationId="{2391A8DA-BDC9-BC20-1FE0-9F9B6BD9C9DF}"/>
          </ac:spMkLst>
        </pc:spChg>
        <pc:spChg chg="add del mod">
          <ac:chgData name="Rachana Chetan" userId="6e39469d-e071-4a3a-910d-4453ac95c30e" providerId="ADAL" clId="{011FFA09-7C74-4B03-A2E5-E3ED3E0852D2}" dt="2023-11-03T23:03:52.234" v="6398" actId="1076"/>
          <ac:spMkLst>
            <pc:docMk/>
            <pc:sldMk cId="528774426" sldId="312"/>
            <ac:spMk id="13" creationId="{71F23722-CF55-0904-3E01-B0A5D28F89F6}"/>
          </ac:spMkLst>
        </pc:spChg>
      </pc:sldChg>
      <pc:sldChg chg="new">
        <pc:chgData name="Rachana Chetan" userId="6e39469d-e071-4a3a-910d-4453ac95c30e" providerId="ADAL" clId="{011FFA09-7C74-4B03-A2E5-E3ED3E0852D2}" dt="2023-11-03T17:51:14.819" v="2642" actId="680"/>
        <pc:sldMkLst>
          <pc:docMk/>
          <pc:sldMk cId="1684607172" sldId="313"/>
        </pc:sldMkLst>
      </pc:sldChg>
      <pc:sldChg chg="new">
        <pc:chgData name="Rachana Chetan" userId="6e39469d-e071-4a3a-910d-4453ac95c30e" providerId="ADAL" clId="{011FFA09-7C74-4B03-A2E5-E3ED3E0852D2}" dt="2023-11-03T18:22:25.622" v="2904" actId="680"/>
        <pc:sldMkLst>
          <pc:docMk/>
          <pc:sldMk cId="3120873008" sldId="314"/>
        </pc:sldMkLst>
      </pc:sldChg>
      <pc:sldChg chg="addSp delSp modSp add mod ord">
        <pc:chgData name="Rachana Chetan" userId="6e39469d-e071-4a3a-910d-4453ac95c30e" providerId="ADAL" clId="{011FFA09-7C74-4B03-A2E5-E3ED3E0852D2}" dt="2023-11-03T22:53:32.199" v="6293" actId="1035"/>
        <pc:sldMkLst>
          <pc:docMk/>
          <pc:sldMk cId="1062469851" sldId="315"/>
        </pc:sldMkLst>
        <pc:spChg chg="add mod">
          <ac:chgData name="Rachana Chetan" userId="6e39469d-e071-4a3a-910d-4453ac95c30e" providerId="ADAL" clId="{011FFA09-7C74-4B03-A2E5-E3ED3E0852D2}" dt="2023-11-03T22:53:32.199" v="6293" actId="1035"/>
          <ac:spMkLst>
            <pc:docMk/>
            <pc:sldMk cId="1062469851" sldId="315"/>
            <ac:spMk id="2" creationId="{234C1B77-D004-73D1-5EFC-D490DC66C039}"/>
          </ac:spMkLst>
        </pc:spChg>
        <pc:spChg chg="mod">
          <ac:chgData name="Rachana Chetan" userId="6e39469d-e071-4a3a-910d-4453ac95c30e" providerId="ADAL" clId="{011FFA09-7C74-4B03-A2E5-E3ED3E0852D2}" dt="2023-11-03T21:50:10.603" v="5797" actId="1076"/>
          <ac:spMkLst>
            <pc:docMk/>
            <pc:sldMk cId="1062469851" sldId="315"/>
            <ac:spMk id="3" creationId="{BEBD8D4B-DD3F-2A0B-942F-8B3346877F01}"/>
          </ac:spMkLst>
        </pc:spChg>
        <pc:spChg chg="add del">
          <ac:chgData name="Rachana Chetan" userId="6e39469d-e071-4a3a-910d-4453ac95c30e" providerId="ADAL" clId="{011FFA09-7C74-4B03-A2E5-E3ED3E0852D2}" dt="2023-11-03T21:52:23.649" v="5800" actId="478"/>
          <ac:spMkLst>
            <pc:docMk/>
            <pc:sldMk cId="1062469851" sldId="315"/>
            <ac:spMk id="5" creationId="{6AC328F1-D8B1-6E86-6BD1-889FED374C10}"/>
          </ac:spMkLst>
        </pc:spChg>
        <pc:spChg chg="mod">
          <ac:chgData name="Rachana Chetan" userId="6e39469d-e071-4a3a-910d-4453ac95c30e" providerId="ADAL" clId="{011FFA09-7C74-4B03-A2E5-E3ED3E0852D2}" dt="2023-11-03T21:50:07.514" v="5796" actId="1076"/>
          <ac:spMkLst>
            <pc:docMk/>
            <pc:sldMk cId="1062469851" sldId="315"/>
            <ac:spMk id="6" creationId="{75BDA612-0934-1EC6-60AD-88940C059A84}"/>
          </ac:spMkLst>
        </pc:spChg>
        <pc:spChg chg="add del">
          <ac:chgData name="Rachana Chetan" userId="6e39469d-e071-4a3a-910d-4453ac95c30e" providerId="ADAL" clId="{011FFA09-7C74-4B03-A2E5-E3ED3E0852D2}" dt="2023-11-03T21:52:40.807" v="5802" actId="478"/>
          <ac:spMkLst>
            <pc:docMk/>
            <pc:sldMk cId="1062469851" sldId="315"/>
            <ac:spMk id="8" creationId="{C482D5C5-08C1-238C-E7F9-A7B8CD453E40}"/>
          </ac:spMkLst>
        </pc:spChg>
        <pc:spChg chg="add del">
          <ac:chgData name="Rachana Chetan" userId="6e39469d-e071-4a3a-910d-4453ac95c30e" providerId="ADAL" clId="{011FFA09-7C74-4B03-A2E5-E3ED3E0852D2}" dt="2023-11-03T21:52:54.376" v="5806"/>
          <ac:spMkLst>
            <pc:docMk/>
            <pc:sldMk cId="1062469851" sldId="315"/>
            <ac:spMk id="9" creationId="{DC92489A-B0A5-B69D-236B-82667DCD4B54}"/>
          </ac:spMkLst>
        </pc:spChg>
        <pc:spChg chg="add mod">
          <ac:chgData name="Rachana Chetan" userId="6e39469d-e071-4a3a-910d-4453ac95c30e" providerId="ADAL" clId="{011FFA09-7C74-4B03-A2E5-E3ED3E0852D2}" dt="2023-11-03T22:53:32.199" v="6293" actId="1035"/>
          <ac:spMkLst>
            <pc:docMk/>
            <pc:sldMk cId="1062469851" sldId="315"/>
            <ac:spMk id="12" creationId="{5AE41CAE-BDAD-180F-32DD-4326D276DCB2}"/>
          </ac:spMkLst>
        </pc:spChg>
        <pc:spChg chg="add mod">
          <ac:chgData name="Rachana Chetan" userId="6e39469d-e071-4a3a-910d-4453ac95c30e" providerId="ADAL" clId="{011FFA09-7C74-4B03-A2E5-E3ED3E0852D2}" dt="2023-11-03T22:53:32.199" v="6293" actId="1035"/>
          <ac:spMkLst>
            <pc:docMk/>
            <pc:sldMk cId="1062469851" sldId="315"/>
            <ac:spMk id="14" creationId="{3CDED708-D359-5108-8E03-86ED6A238607}"/>
          </ac:spMkLst>
        </pc:spChg>
        <pc:grpChg chg="del">
          <ac:chgData name="Rachana Chetan" userId="6e39469d-e071-4a3a-910d-4453ac95c30e" providerId="ADAL" clId="{011FFA09-7C74-4B03-A2E5-E3ED3E0852D2}" dt="2023-11-03T22:53:20.372" v="6277" actId="478"/>
          <ac:grpSpMkLst>
            <pc:docMk/>
            <pc:sldMk cId="1062469851" sldId="315"/>
            <ac:grpSpMk id="23" creationId="{A417253A-1232-E2AA-9BB0-EB2ABF86896B}"/>
          </ac:grpSpMkLst>
        </pc:grpChg>
        <pc:picChg chg="del">
          <ac:chgData name="Rachana Chetan" userId="6e39469d-e071-4a3a-910d-4453ac95c30e" providerId="ADAL" clId="{011FFA09-7C74-4B03-A2E5-E3ED3E0852D2}" dt="2023-11-03T21:50:17.717" v="5798" actId="478"/>
          <ac:picMkLst>
            <pc:docMk/>
            <pc:sldMk cId="1062469851" sldId="315"/>
            <ac:picMk id="4" creationId="{3D459097-AF8C-A535-6D4A-094644BF5B93}"/>
          </ac:picMkLst>
        </pc:picChg>
        <pc:picChg chg="add mod">
          <ac:chgData name="Rachana Chetan" userId="6e39469d-e071-4a3a-910d-4453ac95c30e" providerId="ADAL" clId="{011FFA09-7C74-4B03-A2E5-E3ED3E0852D2}" dt="2023-11-03T22:53:32.199" v="6293" actId="1035"/>
          <ac:picMkLst>
            <pc:docMk/>
            <pc:sldMk cId="1062469851" sldId="315"/>
            <ac:picMk id="10" creationId="{68C17A95-26E9-389A-426C-9841ED39CE25}"/>
          </ac:picMkLst>
        </pc:picChg>
        <pc:picChg chg="del mod">
          <ac:chgData name="Rachana Chetan" userId="6e39469d-e071-4a3a-910d-4453ac95c30e" providerId="ADAL" clId="{011FFA09-7C74-4B03-A2E5-E3ED3E0852D2}" dt="2023-11-03T22:53:17.450" v="6276" actId="478"/>
          <ac:picMkLst>
            <pc:docMk/>
            <pc:sldMk cId="1062469851" sldId="315"/>
            <ac:picMk id="25" creationId="{858D65CB-8122-0BFE-F41D-DC6411C4248C}"/>
          </ac:picMkLst>
        </pc:picChg>
        <pc:picChg chg="add mod">
          <ac:chgData name="Rachana Chetan" userId="6e39469d-e071-4a3a-910d-4453ac95c30e" providerId="ADAL" clId="{011FFA09-7C74-4B03-A2E5-E3ED3E0852D2}" dt="2023-11-03T22:53:32.199" v="6293" actId="1035"/>
          <ac:picMkLst>
            <pc:docMk/>
            <pc:sldMk cId="1062469851" sldId="315"/>
            <ac:picMk id="7176" creationId="{FAE2C75A-4CF9-E151-737B-49390638D2D8}"/>
          </ac:picMkLst>
        </pc:picChg>
        <pc:picChg chg="add mod">
          <ac:chgData name="Rachana Chetan" userId="6e39469d-e071-4a3a-910d-4453ac95c30e" providerId="ADAL" clId="{011FFA09-7C74-4B03-A2E5-E3ED3E0852D2}" dt="2023-11-03T22:53:32.199" v="6293" actId="1035"/>
          <ac:picMkLst>
            <pc:docMk/>
            <pc:sldMk cId="1062469851" sldId="315"/>
            <ac:picMk id="7178" creationId="{79E1A3AA-763C-3983-6038-2722C534DABA}"/>
          </ac:picMkLst>
        </pc:picChg>
        <pc:picChg chg="add mod">
          <ac:chgData name="Rachana Chetan" userId="6e39469d-e071-4a3a-910d-4453ac95c30e" providerId="ADAL" clId="{011FFA09-7C74-4B03-A2E5-E3ED3E0852D2}" dt="2023-11-03T22:53:32.199" v="6293" actId="1035"/>
          <ac:picMkLst>
            <pc:docMk/>
            <pc:sldMk cId="1062469851" sldId="315"/>
            <ac:picMk id="7180" creationId="{5EAEB64A-3DB4-12F4-A7CB-169D9E3981CB}"/>
          </ac:picMkLst>
        </pc:picChg>
      </pc:sldChg>
      <pc:sldChg chg="delSp modSp mod">
        <pc:chgData name="Rachana Chetan" userId="6e39469d-e071-4a3a-910d-4453ac95c30e" providerId="ADAL" clId="{011FFA09-7C74-4B03-A2E5-E3ED3E0852D2}" dt="2023-11-03T23:02:24.912" v="6377" actId="1036"/>
        <pc:sldMkLst>
          <pc:docMk/>
          <pc:sldMk cId="4120059667" sldId="316"/>
        </pc:sldMkLst>
        <pc:spChg chg="mod">
          <ac:chgData name="Rachana Chetan" userId="6e39469d-e071-4a3a-910d-4453ac95c30e" providerId="ADAL" clId="{011FFA09-7C74-4B03-A2E5-E3ED3E0852D2}" dt="2023-11-03T23:00:19.772" v="6354" actId="1036"/>
          <ac:spMkLst>
            <pc:docMk/>
            <pc:sldMk cId="4120059667" sldId="316"/>
            <ac:spMk id="7" creationId="{00000000-0000-0000-0000-000000000000}"/>
          </ac:spMkLst>
        </pc:spChg>
        <pc:spChg chg="mod">
          <ac:chgData name="Rachana Chetan" userId="6e39469d-e071-4a3a-910d-4453ac95c30e" providerId="ADAL" clId="{011FFA09-7C74-4B03-A2E5-E3ED3E0852D2}" dt="2023-11-03T23:02:24.912" v="6377" actId="1036"/>
          <ac:spMkLst>
            <pc:docMk/>
            <pc:sldMk cId="4120059667" sldId="316"/>
            <ac:spMk id="44" creationId="{4179FA24-99EC-672B-0B80-771CDF1A1174}"/>
          </ac:spMkLst>
        </pc:spChg>
        <pc:spChg chg="mod">
          <ac:chgData name="Rachana Chetan" userId="6e39469d-e071-4a3a-910d-4453ac95c30e" providerId="ADAL" clId="{011FFA09-7C74-4B03-A2E5-E3ED3E0852D2}" dt="2023-11-03T23:02:24.912" v="6377" actId="1036"/>
          <ac:spMkLst>
            <pc:docMk/>
            <pc:sldMk cId="4120059667" sldId="316"/>
            <ac:spMk id="46" creationId="{720B1898-FA15-199C-CF46-A2F4F610193B}"/>
          </ac:spMkLst>
        </pc:spChg>
        <pc:spChg chg="mod">
          <ac:chgData name="Rachana Chetan" userId="6e39469d-e071-4a3a-910d-4453ac95c30e" providerId="ADAL" clId="{011FFA09-7C74-4B03-A2E5-E3ED3E0852D2}" dt="2023-11-03T23:02:24.912" v="6377" actId="1036"/>
          <ac:spMkLst>
            <pc:docMk/>
            <pc:sldMk cId="4120059667" sldId="316"/>
            <ac:spMk id="50" creationId="{6B020331-2110-CE47-775A-7CC89FAF75A1}"/>
          </ac:spMkLst>
        </pc:spChg>
        <pc:spChg chg="mod">
          <ac:chgData name="Rachana Chetan" userId="6e39469d-e071-4a3a-910d-4453ac95c30e" providerId="ADAL" clId="{011FFA09-7C74-4B03-A2E5-E3ED3E0852D2}" dt="2023-11-03T23:02:24.912" v="6377" actId="1036"/>
          <ac:spMkLst>
            <pc:docMk/>
            <pc:sldMk cId="4120059667" sldId="316"/>
            <ac:spMk id="51" creationId="{54DC6C95-2963-AC94-26EF-87CBCD506A92}"/>
          </ac:spMkLst>
        </pc:spChg>
        <pc:spChg chg="mod">
          <ac:chgData name="Rachana Chetan" userId="6e39469d-e071-4a3a-910d-4453ac95c30e" providerId="ADAL" clId="{011FFA09-7C74-4B03-A2E5-E3ED3E0852D2}" dt="2023-11-03T23:00:12.933" v="6351" actId="1076"/>
          <ac:spMkLst>
            <pc:docMk/>
            <pc:sldMk cId="4120059667" sldId="316"/>
            <ac:spMk id="1035" creationId="{D0007B15-880A-F484-6657-EFF8F5E25D90}"/>
          </ac:spMkLst>
        </pc:spChg>
        <pc:grpChg chg="del">
          <ac:chgData name="Rachana Chetan" userId="6e39469d-e071-4a3a-910d-4453ac95c30e" providerId="ADAL" clId="{011FFA09-7C74-4B03-A2E5-E3ED3E0852D2}" dt="2023-11-03T22:59:03.754" v="6337" actId="478"/>
          <ac:grpSpMkLst>
            <pc:docMk/>
            <pc:sldMk cId="4120059667" sldId="316"/>
            <ac:grpSpMk id="21" creationId="{94543D52-46AC-59D4-6EB3-CCEEA94F8091}"/>
          </ac:grpSpMkLst>
        </pc:grpChg>
        <pc:picChg chg="mod">
          <ac:chgData name="Rachana Chetan" userId="6e39469d-e071-4a3a-910d-4453ac95c30e" providerId="ADAL" clId="{011FFA09-7C74-4B03-A2E5-E3ED3E0852D2}" dt="2023-11-03T23:02:24.912" v="6377" actId="1036"/>
          <ac:picMkLst>
            <pc:docMk/>
            <pc:sldMk cId="4120059667" sldId="316"/>
            <ac:picMk id="6" creationId="{1570083E-62ED-11C2-D3A8-F1E65224EBAC}"/>
          </ac:picMkLst>
        </pc:picChg>
        <pc:picChg chg="mod">
          <ac:chgData name="Rachana Chetan" userId="6e39469d-e071-4a3a-910d-4453ac95c30e" providerId="ADAL" clId="{011FFA09-7C74-4B03-A2E5-E3ED3E0852D2}" dt="2023-11-03T23:02:24.912" v="6377" actId="1036"/>
          <ac:picMkLst>
            <pc:docMk/>
            <pc:sldMk cId="4120059667" sldId="316"/>
            <ac:picMk id="8" creationId="{7765EB32-2A8F-28C7-4ED5-BEC8F3C9D97B}"/>
          </ac:picMkLst>
        </pc:picChg>
        <pc:picChg chg="mod">
          <ac:chgData name="Rachana Chetan" userId="6e39469d-e071-4a3a-910d-4453ac95c30e" providerId="ADAL" clId="{011FFA09-7C74-4B03-A2E5-E3ED3E0852D2}" dt="2023-11-03T23:02:24.912" v="6377" actId="1036"/>
          <ac:picMkLst>
            <pc:docMk/>
            <pc:sldMk cId="4120059667" sldId="316"/>
            <ac:picMk id="18" creationId="{25F170C2-1708-36AE-832C-E2EB6CF071A0}"/>
          </ac:picMkLst>
        </pc:picChg>
        <pc:picChg chg="del">
          <ac:chgData name="Rachana Chetan" userId="6e39469d-e071-4a3a-910d-4453ac95c30e" providerId="ADAL" clId="{011FFA09-7C74-4B03-A2E5-E3ED3E0852D2}" dt="2023-11-03T22:59:06.705" v="6338" actId="478"/>
          <ac:picMkLst>
            <pc:docMk/>
            <pc:sldMk cId="4120059667" sldId="316"/>
            <ac:picMk id="23" creationId="{7D83682C-1807-C984-95FA-1F3441421D93}"/>
          </ac:picMkLst>
        </pc:picChg>
        <pc:picChg chg="mod">
          <ac:chgData name="Rachana Chetan" userId="6e39469d-e071-4a3a-910d-4453ac95c30e" providerId="ADAL" clId="{011FFA09-7C74-4B03-A2E5-E3ED3E0852D2}" dt="2023-11-03T23:02:24.912" v="6377" actId="1036"/>
          <ac:picMkLst>
            <pc:docMk/>
            <pc:sldMk cId="4120059667" sldId="316"/>
            <ac:picMk id="1026" creationId="{26400F46-832D-387C-DD68-419CEE96DCA4}"/>
          </ac:picMkLst>
        </pc:picChg>
        <pc:picChg chg="mod">
          <ac:chgData name="Rachana Chetan" userId="6e39469d-e071-4a3a-910d-4453ac95c30e" providerId="ADAL" clId="{011FFA09-7C74-4B03-A2E5-E3ED3E0852D2}" dt="2023-11-03T23:02:24.912" v="6377" actId="1036"/>
          <ac:picMkLst>
            <pc:docMk/>
            <pc:sldMk cId="4120059667" sldId="316"/>
            <ac:picMk id="1028" creationId="{97A3F696-A838-B018-81FC-02017A2614EC}"/>
          </ac:picMkLst>
        </pc:pic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5" creationId="{202D8B8B-E9AC-6FD7-153D-2B12A53C9713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24" creationId="{B5A9C90D-29A8-E2D9-D450-7BC130D240C5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26" creationId="{2F06DA25-3118-9F61-F929-A6CF34E7B4F4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30" creationId="{08659C71-0179-152A-D73D-B34C8414B388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31" creationId="{A23468AC-A5D8-9BAE-4A9C-22578E97F17C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37" creationId="{9A511B57-F0A8-5628-6D39-7563515661F0}"/>
          </ac:cxnSpMkLst>
        </pc:cxnChg>
        <pc:cxnChg chg="mod">
          <ac:chgData name="Rachana Chetan" userId="6e39469d-e071-4a3a-910d-4453ac95c30e" providerId="ADAL" clId="{011FFA09-7C74-4B03-A2E5-E3ED3E0852D2}" dt="2023-11-03T23:02:24.912" v="6377" actId="1036"/>
          <ac:cxnSpMkLst>
            <pc:docMk/>
            <pc:sldMk cId="4120059667" sldId="316"/>
            <ac:cxnSpMk id="41" creationId="{42FDB1B9-E24E-D1D9-FF96-507870D00A1E}"/>
          </ac:cxnSpMkLst>
        </pc:cxnChg>
      </pc:sldChg>
      <pc:sldChg chg="addSp delSp modSp add mod ord">
        <pc:chgData name="Rachana Chetan" userId="6e39469d-e071-4a3a-910d-4453ac95c30e" providerId="ADAL" clId="{011FFA09-7C74-4B03-A2E5-E3ED3E0852D2}" dt="2023-11-03T22:05:55.386" v="5939" actId="20577"/>
        <pc:sldMkLst>
          <pc:docMk/>
          <pc:sldMk cId="3938599207" sldId="318"/>
        </pc:sldMkLst>
        <pc:spChg chg="mod">
          <ac:chgData name="Rachana Chetan" userId="6e39469d-e071-4a3a-910d-4453ac95c30e" providerId="ADAL" clId="{011FFA09-7C74-4B03-A2E5-E3ED3E0852D2}" dt="2023-11-03T22:05:55.386" v="5939" actId="20577"/>
          <ac:spMkLst>
            <pc:docMk/>
            <pc:sldMk cId="3938599207" sldId="318"/>
            <ac:spMk id="3" creationId="{BEBD8D4B-DD3F-2A0B-942F-8B3346877F01}"/>
          </ac:spMkLst>
        </pc:spChg>
        <pc:spChg chg="mod">
          <ac:chgData name="Rachana Chetan" userId="6e39469d-e071-4a3a-910d-4453ac95c30e" providerId="ADAL" clId="{011FFA09-7C74-4B03-A2E5-E3ED3E0852D2}" dt="2023-11-03T21:26:46.118" v="5306" actId="1076"/>
          <ac:spMkLst>
            <pc:docMk/>
            <pc:sldMk cId="3938599207" sldId="318"/>
            <ac:spMk id="4" creationId="{780DD243-DD84-9B20-5983-30C9919CF542}"/>
          </ac:spMkLst>
        </pc:spChg>
        <pc:spChg chg="mod">
          <ac:chgData name="Rachana Chetan" userId="6e39469d-e071-4a3a-910d-4453ac95c30e" providerId="ADAL" clId="{011FFA09-7C74-4B03-A2E5-E3ED3E0852D2}" dt="2023-11-03T21:47:22.848" v="5747" actId="1076"/>
          <ac:spMkLst>
            <pc:docMk/>
            <pc:sldMk cId="3938599207" sldId="318"/>
            <ac:spMk id="5" creationId="{D1EFD3FB-23BB-9BE3-450F-C749E6675965}"/>
          </ac:spMkLst>
        </pc:spChg>
        <pc:spChg chg="add mod">
          <ac:chgData name="Rachana Chetan" userId="6e39469d-e071-4a3a-910d-4453ac95c30e" providerId="ADAL" clId="{011FFA09-7C74-4B03-A2E5-E3ED3E0852D2}" dt="2023-11-03T21:47:57.628" v="5793" actId="20577"/>
          <ac:spMkLst>
            <pc:docMk/>
            <pc:sldMk cId="3938599207" sldId="318"/>
            <ac:spMk id="9" creationId="{D8DB9FD2-4105-7D8F-3AE1-AE6A52835300}"/>
          </ac:spMkLst>
        </pc:spChg>
        <pc:picChg chg="add mod">
          <ac:chgData name="Rachana Chetan" userId="6e39469d-e071-4a3a-910d-4453ac95c30e" providerId="ADAL" clId="{011FFA09-7C74-4B03-A2E5-E3ED3E0852D2}" dt="2023-11-03T21:43:06.072" v="5562" actId="1076"/>
          <ac:picMkLst>
            <pc:docMk/>
            <pc:sldMk cId="3938599207" sldId="318"/>
            <ac:picMk id="2" creationId="{530DCCD8-6DF7-B226-D149-0F5D9879382A}"/>
          </ac:picMkLst>
        </pc:picChg>
        <pc:picChg chg="del">
          <ac:chgData name="Rachana Chetan" userId="6e39469d-e071-4a3a-910d-4453ac95c30e" providerId="ADAL" clId="{011FFA09-7C74-4B03-A2E5-E3ED3E0852D2}" dt="2023-11-03T19:11:00.646" v="3602" actId="478"/>
          <ac:picMkLst>
            <pc:docMk/>
            <pc:sldMk cId="3938599207" sldId="318"/>
            <ac:picMk id="4" creationId="{3D459097-AF8C-A535-6D4A-094644BF5B93}"/>
          </ac:picMkLst>
        </pc:picChg>
        <pc:picChg chg="add del mod">
          <ac:chgData name="Rachana Chetan" userId="6e39469d-e071-4a3a-910d-4453ac95c30e" providerId="ADAL" clId="{011FFA09-7C74-4B03-A2E5-E3ED3E0852D2}" dt="2023-11-03T19:14:34.778" v="3643" actId="478"/>
          <ac:picMkLst>
            <pc:docMk/>
            <pc:sldMk cId="3938599207" sldId="318"/>
            <ac:picMk id="6" creationId="{3FE5B508-22B8-7219-94FB-7576DD9F7932}"/>
          </ac:picMkLst>
        </pc:picChg>
        <pc:picChg chg="add mod">
          <ac:chgData name="Rachana Chetan" userId="6e39469d-e071-4a3a-910d-4453ac95c30e" providerId="ADAL" clId="{011FFA09-7C74-4B03-A2E5-E3ED3E0852D2}" dt="2023-11-03T21:43:06.072" v="5562" actId="1076"/>
          <ac:picMkLst>
            <pc:docMk/>
            <pc:sldMk cId="3938599207" sldId="318"/>
            <ac:picMk id="6" creationId="{7B540BD4-3D4D-7944-4091-F0D64DA87711}"/>
          </ac:picMkLst>
        </pc:picChg>
        <pc:picChg chg="add del mod">
          <ac:chgData name="Rachana Chetan" userId="6e39469d-e071-4a3a-910d-4453ac95c30e" providerId="ADAL" clId="{011FFA09-7C74-4B03-A2E5-E3ED3E0852D2}" dt="2023-11-03T19:20:06.750" v="3655" actId="21"/>
          <ac:picMkLst>
            <pc:docMk/>
            <pc:sldMk cId="3938599207" sldId="318"/>
            <ac:picMk id="9" creationId="{8C1CC2E8-8DB1-FFBC-6CBF-5AF9CA0684AA}"/>
          </ac:picMkLst>
        </pc:picChg>
        <pc:picChg chg="add mod">
          <ac:chgData name="Rachana Chetan" userId="6e39469d-e071-4a3a-910d-4453ac95c30e" providerId="ADAL" clId="{011FFA09-7C74-4B03-A2E5-E3ED3E0852D2}" dt="2023-11-03T21:43:16.871" v="5565" actId="1076"/>
          <ac:picMkLst>
            <pc:docMk/>
            <pc:sldMk cId="3938599207" sldId="318"/>
            <ac:picMk id="10" creationId="{44868B73-1DFE-F746-199A-628467885B14}"/>
          </ac:picMkLst>
        </pc:picChg>
        <pc:picChg chg="add del mod">
          <ac:chgData name="Rachana Chetan" userId="6e39469d-e071-4a3a-910d-4453ac95c30e" providerId="ADAL" clId="{011FFA09-7C74-4B03-A2E5-E3ED3E0852D2}" dt="2023-11-03T19:20:42.879" v="3661" actId="21"/>
          <ac:picMkLst>
            <pc:docMk/>
            <pc:sldMk cId="3938599207" sldId="318"/>
            <ac:picMk id="1026" creationId="{68587D3C-3687-8AF6-C627-B19A11DC5CA9}"/>
          </ac:picMkLst>
        </pc:picChg>
      </pc:sldChg>
      <pc:sldChg chg="delSp modSp add del mod">
        <pc:chgData name="Rachana Chetan" userId="6e39469d-e071-4a3a-910d-4453ac95c30e" providerId="ADAL" clId="{011FFA09-7C74-4B03-A2E5-E3ED3E0852D2}" dt="2023-11-03T19:10:43.746" v="3600" actId="47"/>
        <pc:sldMkLst>
          <pc:docMk/>
          <pc:sldMk cId="61752810" sldId="319"/>
        </pc:sldMkLst>
        <pc:spChg chg="mod">
          <ac:chgData name="Rachana Chetan" userId="6e39469d-e071-4a3a-910d-4453ac95c30e" providerId="ADAL" clId="{011FFA09-7C74-4B03-A2E5-E3ED3E0852D2}" dt="2023-11-03T19:05:08.295" v="3598" actId="20577"/>
          <ac:spMkLst>
            <pc:docMk/>
            <pc:sldMk cId="61752810" sldId="319"/>
            <ac:spMk id="3" creationId="{00000000-0000-0000-0000-000000000000}"/>
          </ac:spMkLst>
        </pc:spChg>
        <pc:spChg chg="del">
          <ac:chgData name="Rachana Chetan" userId="6e39469d-e071-4a3a-910d-4453ac95c30e" providerId="ADAL" clId="{011FFA09-7C74-4B03-A2E5-E3ED3E0852D2}" dt="2023-11-03T19:10:35.365" v="3599" actId="478"/>
          <ac:spMkLst>
            <pc:docMk/>
            <pc:sldMk cId="61752810" sldId="319"/>
            <ac:spMk id="8" creationId="{1127394F-377E-8B5B-75FE-BE36E4EA8117}"/>
          </ac:spMkLst>
        </pc:spChg>
      </pc:sldChg>
      <pc:sldChg chg="delSp modSp mod">
        <pc:chgData name="Rachana Chetan" userId="6e39469d-e071-4a3a-910d-4453ac95c30e" providerId="ADAL" clId="{011FFA09-7C74-4B03-A2E5-E3ED3E0852D2}" dt="2023-11-03T22:59:41.848" v="6344" actId="255"/>
        <pc:sldMkLst>
          <pc:docMk/>
          <pc:sldMk cId="434642442" sldId="320"/>
        </pc:sldMkLst>
        <pc:spChg chg="mod">
          <ac:chgData name="Rachana Chetan" userId="6e39469d-e071-4a3a-910d-4453ac95c30e" providerId="ADAL" clId="{011FFA09-7C74-4B03-A2E5-E3ED3E0852D2}" dt="2023-11-03T22:59:41.848" v="6344" actId="255"/>
          <ac:spMkLst>
            <pc:docMk/>
            <pc:sldMk cId="434642442" sldId="320"/>
            <ac:spMk id="6" creationId="{96D08DCD-7D6B-B537-CC89-522DC2809909}"/>
          </ac:spMkLst>
        </pc:spChg>
        <pc:spChg chg="mod">
          <ac:chgData name="Rachana Chetan" userId="6e39469d-e071-4a3a-910d-4453ac95c30e" providerId="ADAL" clId="{011FFA09-7C74-4B03-A2E5-E3ED3E0852D2}" dt="2023-11-03T22:56:28.001" v="6318" actId="1076"/>
          <ac:spMkLst>
            <pc:docMk/>
            <pc:sldMk cId="434642442" sldId="320"/>
            <ac:spMk id="10" creationId="{D3114074-1DDF-F5DB-5DDC-E21638A8E20F}"/>
          </ac:spMkLst>
        </pc:spChg>
        <pc:spChg chg="mod">
          <ac:chgData name="Rachana Chetan" userId="6e39469d-e071-4a3a-910d-4453ac95c30e" providerId="ADAL" clId="{011FFA09-7C74-4B03-A2E5-E3ED3E0852D2}" dt="2023-11-03T22:56:30.309" v="6319" actId="1076"/>
          <ac:spMkLst>
            <pc:docMk/>
            <pc:sldMk cId="434642442" sldId="320"/>
            <ac:spMk id="11" creationId="{8ABE3BE0-3047-F9A7-6DAD-367CC83BB322}"/>
          </ac:spMkLst>
        </pc:spChg>
        <pc:grpChg chg="del">
          <ac:chgData name="Rachana Chetan" userId="6e39469d-e071-4a3a-910d-4453ac95c30e" providerId="ADAL" clId="{011FFA09-7C74-4B03-A2E5-E3ED3E0852D2}" dt="2023-11-03T22:57:31.167" v="6326" actId="478"/>
          <ac:grpSpMkLst>
            <pc:docMk/>
            <pc:sldMk cId="434642442" sldId="320"/>
            <ac:grpSpMk id="25" creationId="{5BD2ECC4-BA5B-C91F-4316-6E29217835A6}"/>
          </ac:grpSpMkLst>
        </pc:grpChg>
        <pc:picChg chg="mod">
          <ac:chgData name="Rachana Chetan" userId="6e39469d-e071-4a3a-910d-4453ac95c30e" providerId="ADAL" clId="{011FFA09-7C74-4B03-A2E5-E3ED3E0852D2}" dt="2023-11-03T22:56:34.176" v="6321" actId="1076"/>
          <ac:picMkLst>
            <pc:docMk/>
            <pc:sldMk cId="434642442" sldId="320"/>
            <ac:picMk id="2" creationId="{C220AE14-2B33-293C-2F7B-B6D7CC14C9FF}"/>
          </ac:picMkLst>
        </pc:picChg>
        <pc:picChg chg="mod">
          <ac:chgData name="Rachana Chetan" userId="6e39469d-e071-4a3a-910d-4453ac95c30e" providerId="ADAL" clId="{011FFA09-7C74-4B03-A2E5-E3ED3E0852D2}" dt="2023-11-03T22:56:31.895" v="6320" actId="1076"/>
          <ac:picMkLst>
            <pc:docMk/>
            <pc:sldMk cId="434642442" sldId="320"/>
            <ac:picMk id="8" creationId="{7CDF6B23-A5B3-21FE-2876-EAD033A5BBF6}"/>
          </ac:picMkLst>
        </pc:picChg>
        <pc:picChg chg="del">
          <ac:chgData name="Rachana Chetan" userId="6e39469d-e071-4a3a-910d-4453ac95c30e" providerId="ADAL" clId="{011FFA09-7C74-4B03-A2E5-E3ED3E0852D2}" dt="2023-11-03T22:57:33.339" v="6327" actId="478"/>
          <ac:picMkLst>
            <pc:docMk/>
            <pc:sldMk cId="434642442" sldId="320"/>
            <ac:picMk id="27" creationId="{B18F67CB-1028-0FD2-F44C-FFA6B1DD6A69}"/>
          </ac:picMkLst>
        </pc:picChg>
      </pc:sldChg>
      <pc:sldChg chg="addSp delSp modSp add mod ord">
        <pc:chgData name="Rachana Chetan" userId="6e39469d-e071-4a3a-910d-4453ac95c30e" providerId="ADAL" clId="{011FFA09-7C74-4B03-A2E5-E3ED3E0852D2}" dt="2023-11-03T22:52:41.223" v="6269" actId="1036"/>
        <pc:sldMkLst>
          <pc:docMk/>
          <pc:sldMk cId="1590739529" sldId="321"/>
        </pc:sldMkLst>
        <pc:spChg chg="mod">
          <ac:chgData name="Rachana Chetan" userId="6e39469d-e071-4a3a-910d-4453ac95c30e" providerId="ADAL" clId="{011FFA09-7C74-4B03-A2E5-E3ED3E0852D2}" dt="2023-11-03T22:52:41.223" v="6269" actId="1036"/>
          <ac:spMkLst>
            <pc:docMk/>
            <pc:sldMk cId="1590739529" sldId="321"/>
            <ac:spMk id="3" creationId="{00000000-0000-0000-0000-000000000000}"/>
          </ac:spMkLst>
        </pc:spChg>
        <pc:spChg chg="add del">
          <ac:chgData name="Rachana Chetan" userId="6e39469d-e071-4a3a-910d-4453ac95c30e" providerId="ADAL" clId="{011FFA09-7C74-4B03-A2E5-E3ED3E0852D2}" dt="2023-11-03T19:25:10.447" v="3803" actId="478"/>
          <ac:spMkLst>
            <pc:docMk/>
            <pc:sldMk cId="1590739529" sldId="321"/>
            <ac:spMk id="6" creationId="{1973C884-B429-C05E-A1AC-24D91630386D}"/>
          </ac:spMkLst>
        </pc:spChg>
        <pc:spChg chg="add mod">
          <ac:chgData name="Rachana Chetan" userId="6e39469d-e071-4a3a-910d-4453ac95c30e" providerId="ADAL" clId="{011FFA09-7C74-4B03-A2E5-E3ED3E0852D2}" dt="2023-11-03T21:39:30.027" v="5504" actId="1076"/>
          <ac:spMkLst>
            <pc:docMk/>
            <pc:sldMk cId="1590739529" sldId="321"/>
            <ac:spMk id="7" creationId="{158C4774-CC3E-962A-938C-D41D391523AA}"/>
          </ac:spMkLst>
        </pc:spChg>
        <pc:spChg chg="del">
          <ac:chgData name="Rachana Chetan" userId="6e39469d-e071-4a3a-910d-4453ac95c30e" providerId="ADAL" clId="{011FFA09-7C74-4B03-A2E5-E3ED3E0852D2}" dt="2023-11-03T19:24:24.126" v="3772" actId="478"/>
          <ac:spMkLst>
            <pc:docMk/>
            <pc:sldMk cId="1590739529" sldId="321"/>
            <ac:spMk id="8" creationId="{1127394F-377E-8B5B-75FE-BE36E4EA8117}"/>
          </ac:spMkLst>
        </pc:spChg>
        <pc:spChg chg="add mod">
          <ac:chgData name="Rachana Chetan" userId="6e39469d-e071-4a3a-910d-4453ac95c30e" providerId="ADAL" clId="{011FFA09-7C74-4B03-A2E5-E3ED3E0852D2}" dt="2023-11-03T21:39:30.027" v="5504" actId="1076"/>
          <ac:spMkLst>
            <pc:docMk/>
            <pc:sldMk cId="1590739529" sldId="321"/>
            <ac:spMk id="8" creationId="{A06007F8-3EB0-36BC-D8A3-DD2D5A31AE2C}"/>
          </ac:spMkLst>
        </pc:spChg>
        <pc:spChg chg="add mod ord">
          <ac:chgData name="Rachana Chetan" userId="6e39469d-e071-4a3a-910d-4453ac95c30e" providerId="ADAL" clId="{011FFA09-7C74-4B03-A2E5-E3ED3E0852D2}" dt="2023-11-03T21:22:57.839" v="5257" actId="1076"/>
          <ac:spMkLst>
            <pc:docMk/>
            <pc:sldMk cId="1590739529" sldId="321"/>
            <ac:spMk id="10" creationId="{DD493355-A6BE-DEA3-730A-08CB9431E68D}"/>
          </ac:spMkLst>
        </pc:spChg>
        <pc:spChg chg="add del mod">
          <ac:chgData name="Rachana Chetan" userId="6e39469d-e071-4a3a-910d-4453ac95c30e" providerId="ADAL" clId="{011FFA09-7C74-4B03-A2E5-E3ED3E0852D2}" dt="2023-11-03T21:27:02.348" v="5309" actId="767"/>
          <ac:spMkLst>
            <pc:docMk/>
            <pc:sldMk cId="1590739529" sldId="321"/>
            <ac:spMk id="12" creationId="{EA2B51E3-7EA6-DB9B-77B9-F6516AB34ED5}"/>
          </ac:spMkLst>
        </pc:spChg>
        <pc:spChg chg="add mod">
          <ac:chgData name="Rachana Chetan" userId="6e39469d-e071-4a3a-910d-4453ac95c30e" providerId="ADAL" clId="{011FFA09-7C74-4B03-A2E5-E3ED3E0852D2}" dt="2023-11-03T21:39:21.728" v="5503" actId="1076"/>
          <ac:spMkLst>
            <pc:docMk/>
            <pc:sldMk cId="1590739529" sldId="321"/>
            <ac:spMk id="14" creationId="{3D21625F-7AC3-8190-1DE9-E5A649B6B87C}"/>
          </ac:spMkLst>
        </pc:spChg>
        <pc:spChg chg="add mod">
          <ac:chgData name="Rachana Chetan" userId="6e39469d-e071-4a3a-910d-4453ac95c30e" providerId="ADAL" clId="{011FFA09-7C74-4B03-A2E5-E3ED3E0852D2}" dt="2023-11-03T21:39:21.728" v="5503" actId="1076"/>
          <ac:spMkLst>
            <pc:docMk/>
            <pc:sldMk cId="1590739529" sldId="321"/>
            <ac:spMk id="15" creationId="{3B69922E-75DE-B28E-56B6-EAA1EECA0D11}"/>
          </ac:spMkLst>
        </pc:spChg>
        <pc:spChg chg="add mod">
          <ac:chgData name="Rachana Chetan" userId="6e39469d-e071-4a3a-910d-4453ac95c30e" providerId="ADAL" clId="{011FFA09-7C74-4B03-A2E5-E3ED3E0852D2}" dt="2023-11-03T21:37:34.391" v="5477" actId="1076"/>
          <ac:spMkLst>
            <pc:docMk/>
            <pc:sldMk cId="1590739529" sldId="321"/>
            <ac:spMk id="16" creationId="{7B9833FA-E253-2147-ABF9-D2C208E76DD7}"/>
          </ac:spMkLst>
        </pc:spChg>
        <pc:spChg chg="add del mod">
          <ac:chgData name="Rachana Chetan" userId="6e39469d-e071-4a3a-910d-4453ac95c30e" providerId="ADAL" clId="{011FFA09-7C74-4B03-A2E5-E3ED3E0852D2}" dt="2023-11-03T21:37:06.042" v="5464" actId="478"/>
          <ac:spMkLst>
            <pc:docMk/>
            <pc:sldMk cId="1590739529" sldId="321"/>
            <ac:spMk id="17" creationId="{201E2D5F-15CE-78DB-E29F-F8320176BC53}"/>
          </ac:spMkLst>
        </pc:spChg>
        <pc:spChg chg="add mod">
          <ac:chgData name="Rachana Chetan" userId="6e39469d-e071-4a3a-910d-4453ac95c30e" providerId="ADAL" clId="{011FFA09-7C74-4B03-A2E5-E3ED3E0852D2}" dt="2023-11-03T21:38:00.378" v="5488" actId="122"/>
          <ac:spMkLst>
            <pc:docMk/>
            <pc:sldMk cId="1590739529" sldId="321"/>
            <ac:spMk id="19" creationId="{83704DA5-ED03-03A7-E358-6F14B293E2BD}"/>
          </ac:spMkLst>
        </pc:spChg>
        <pc:spChg chg="add mod">
          <ac:chgData name="Rachana Chetan" userId="6e39469d-e071-4a3a-910d-4453ac95c30e" providerId="ADAL" clId="{011FFA09-7C74-4B03-A2E5-E3ED3E0852D2}" dt="2023-11-03T21:37:40.805" v="5480" actId="20577"/>
          <ac:spMkLst>
            <pc:docMk/>
            <pc:sldMk cId="1590739529" sldId="321"/>
            <ac:spMk id="22" creationId="{541687BC-854E-EE5C-02CD-F85E2B879A79}"/>
          </ac:spMkLst>
        </pc:spChg>
        <pc:spChg chg="add mod">
          <ac:chgData name="Rachana Chetan" userId="6e39469d-e071-4a3a-910d-4453ac95c30e" providerId="ADAL" clId="{011FFA09-7C74-4B03-A2E5-E3ED3E0852D2}" dt="2023-11-03T21:38:08.658" v="5498" actId="122"/>
          <ac:spMkLst>
            <pc:docMk/>
            <pc:sldMk cId="1590739529" sldId="321"/>
            <ac:spMk id="23" creationId="{0086D341-11B4-0D6A-8D49-856224B20693}"/>
          </ac:spMkLst>
        </pc:spChg>
        <pc:picChg chg="add mod">
          <ac:chgData name="Rachana Chetan" userId="6e39469d-e071-4a3a-910d-4453ac95c30e" providerId="ADAL" clId="{011FFA09-7C74-4B03-A2E5-E3ED3E0852D2}" dt="2023-11-03T21:39:21.728" v="5503" actId="1076"/>
          <ac:picMkLst>
            <pc:docMk/>
            <pc:sldMk cId="1590739529" sldId="321"/>
            <ac:picMk id="6" creationId="{6E1471F2-A3AA-6BD8-27BD-B470ECE9FDD8}"/>
          </ac:picMkLst>
        </pc:picChg>
        <pc:picChg chg="add mod">
          <ac:chgData name="Rachana Chetan" userId="6e39469d-e071-4a3a-910d-4453ac95c30e" providerId="ADAL" clId="{011FFA09-7C74-4B03-A2E5-E3ED3E0852D2}" dt="2023-11-03T21:39:30.027" v="5504" actId="1076"/>
          <ac:picMkLst>
            <pc:docMk/>
            <pc:sldMk cId="1590739529" sldId="321"/>
            <ac:picMk id="9" creationId="{7FAEE4CA-C62F-6A0A-C850-68BEDB78D3BB}"/>
          </ac:picMkLst>
        </pc:picChg>
        <pc:picChg chg="add mod">
          <ac:chgData name="Rachana Chetan" userId="6e39469d-e071-4a3a-910d-4453ac95c30e" providerId="ADAL" clId="{011FFA09-7C74-4B03-A2E5-E3ED3E0852D2}" dt="2023-11-03T21:39:21.728" v="5503" actId="1076"/>
          <ac:picMkLst>
            <pc:docMk/>
            <pc:sldMk cId="1590739529" sldId="321"/>
            <ac:picMk id="11" creationId="{25F404F0-7AAE-5AD3-2F1E-7C40F7F11864}"/>
          </ac:picMkLst>
        </pc:picChg>
        <pc:picChg chg="add mod">
          <ac:chgData name="Rachana Chetan" userId="6e39469d-e071-4a3a-910d-4453ac95c30e" providerId="ADAL" clId="{011FFA09-7C74-4B03-A2E5-E3ED3E0852D2}" dt="2023-11-03T21:39:21.728" v="5503" actId="1076"/>
          <ac:picMkLst>
            <pc:docMk/>
            <pc:sldMk cId="1590739529" sldId="321"/>
            <ac:picMk id="13" creationId="{2A6FC29E-EF61-1AA6-3FB9-7E052B22336A}"/>
          </ac:picMkLst>
        </pc:picChg>
        <pc:picChg chg="add del">
          <ac:chgData name="Rachana Chetan" userId="6e39469d-e071-4a3a-910d-4453ac95c30e" providerId="ADAL" clId="{011FFA09-7C74-4B03-A2E5-E3ED3E0852D2}" dt="2023-11-03T21:37:08.505" v="5465" actId="478"/>
          <ac:picMkLst>
            <pc:docMk/>
            <pc:sldMk cId="1590739529" sldId="321"/>
            <ac:picMk id="6146" creationId="{8153448B-2229-7C5F-6CDC-4C9D273EF659}"/>
          </ac:picMkLst>
        </pc:picChg>
        <pc:cxnChg chg="add mod">
          <ac:chgData name="Rachana Chetan" userId="6e39469d-e071-4a3a-910d-4453ac95c30e" providerId="ADAL" clId="{011FFA09-7C74-4B03-A2E5-E3ED3E0852D2}" dt="2023-11-03T21:32:34.525" v="5441" actId="1582"/>
          <ac:cxnSpMkLst>
            <pc:docMk/>
            <pc:sldMk cId="1590739529" sldId="321"/>
            <ac:cxnSpMk id="21" creationId="{353FBE7C-1785-BEAA-81E7-4332F5CA73BF}"/>
          </ac:cxnSpMkLst>
        </pc:cxnChg>
      </pc:sldChg>
      <pc:sldChg chg="addSp delSp modSp new del mod">
        <pc:chgData name="Rachana Chetan" userId="6e39469d-e071-4a3a-910d-4453ac95c30e" providerId="ADAL" clId="{011FFA09-7C74-4B03-A2E5-E3ED3E0852D2}" dt="2023-11-03T21:48:35.956" v="5794" actId="47"/>
        <pc:sldMkLst>
          <pc:docMk/>
          <pc:sldMk cId="902120885" sldId="322"/>
        </pc:sldMkLst>
        <pc:spChg chg="add del mod">
          <ac:chgData name="Rachana Chetan" userId="6e39469d-e071-4a3a-910d-4453ac95c30e" providerId="ADAL" clId="{011FFA09-7C74-4B03-A2E5-E3ED3E0852D2}" dt="2023-11-03T21:44:40.971" v="5586" actId="21"/>
          <ac:spMkLst>
            <pc:docMk/>
            <pc:sldMk cId="902120885" sldId="322"/>
            <ac:spMk id="4" creationId="{E121A4A1-5A4A-AA20-AEA5-B2E352C7200B}"/>
          </ac:spMkLst>
        </pc:spChg>
        <pc:picChg chg="add del mod">
          <ac:chgData name="Rachana Chetan" userId="6e39469d-e071-4a3a-910d-4453ac95c30e" providerId="ADAL" clId="{011FFA09-7C74-4B03-A2E5-E3ED3E0852D2}" dt="2023-11-03T21:44:21.418" v="5581" actId="21"/>
          <ac:picMkLst>
            <pc:docMk/>
            <pc:sldMk cId="902120885" sldId="322"/>
            <ac:picMk id="2" creationId="{2539222E-7AFC-BABC-3A10-854F294A5AC4}"/>
          </ac:picMkLst>
        </pc:picChg>
        <pc:picChg chg="add del mod">
          <ac:chgData name="Rachana Chetan" userId="6e39469d-e071-4a3a-910d-4453ac95c30e" providerId="ADAL" clId="{011FFA09-7C74-4B03-A2E5-E3ED3E0852D2}" dt="2023-11-03T19:21:15.391" v="3667" actId="21"/>
          <ac:picMkLst>
            <pc:docMk/>
            <pc:sldMk cId="902120885" sldId="322"/>
            <ac:picMk id="3" creationId="{78E22C31-E01D-F9AF-FDAC-B50D53136077}"/>
          </ac:picMkLst>
        </pc:picChg>
      </pc:sldChg>
      <pc:sldChg chg="delSp modSp mod">
        <pc:chgData name="Rachana Chetan" userId="6e39469d-e071-4a3a-910d-4453ac95c30e" providerId="ADAL" clId="{011FFA09-7C74-4B03-A2E5-E3ED3E0852D2}" dt="2023-11-03T23:02:10.261" v="6364" actId="2085"/>
        <pc:sldMkLst>
          <pc:docMk/>
          <pc:sldMk cId="2561796005" sldId="323"/>
        </pc:sldMkLst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4" creationId="{288CBDFA-068A-C35F-200C-7444053BDAB5}"/>
          </ac:spMkLst>
        </pc:spChg>
        <pc:spChg chg="mod">
          <ac:chgData name="Rachana Chetan" userId="6e39469d-e071-4a3a-910d-4453ac95c30e" providerId="ADAL" clId="{011FFA09-7C74-4B03-A2E5-E3ED3E0852D2}" dt="2023-11-03T23:00:31.460" v="6356" actId="122"/>
          <ac:spMkLst>
            <pc:docMk/>
            <pc:sldMk cId="2561796005" sldId="323"/>
            <ac:spMk id="7" creationId="{00000000-0000-0000-0000-000000000000}"/>
          </ac:spMkLst>
        </pc:spChg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44" creationId="{C179A254-904C-6C63-BC91-24FEE8B3ACF8}"/>
          </ac:spMkLst>
        </pc:spChg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57" creationId="{14FACBE6-B93F-8B86-561C-6FAAECD6E976}"/>
          </ac:spMkLst>
        </pc:spChg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62" creationId="{4C02E687-F776-605F-4350-015A43701389}"/>
          </ac:spMkLst>
        </pc:spChg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63" creationId="{41648669-C63A-EF14-96C8-44ED821D314A}"/>
          </ac:spMkLst>
        </pc:spChg>
        <pc:spChg chg="mod">
          <ac:chgData name="Rachana Chetan" userId="6e39469d-e071-4a3a-910d-4453ac95c30e" providerId="ADAL" clId="{011FFA09-7C74-4B03-A2E5-E3ED3E0852D2}" dt="2023-11-03T22:59:27.946" v="6341" actId="1076"/>
          <ac:spMkLst>
            <pc:docMk/>
            <pc:sldMk cId="2561796005" sldId="323"/>
            <ac:spMk id="64" creationId="{8628D275-232A-AFA1-1E71-0CED5709C98A}"/>
          </ac:spMkLst>
        </pc:spChg>
        <pc:spChg chg="mod">
          <ac:chgData name="Rachana Chetan" userId="6e39469d-e071-4a3a-910d-4453ac95c30e" providerId="ADAL" clId="{011FFA09-7C74-4B03-A2E5-E3ED3E0852D2}" dt="2023-11-03T23:02:10.261" v="6364" actId="2085"/>
          <ac:spMkLst>
            <pc:docMk/>
            <pc:sldMk cId="2561796005" sldId="323"/>
            <ac:spMk id="67" creationId="{A2D2FE78-6B6B-B269-FEDD-64305BACB2BE}"/>
          </ac:spMkLst>
        </pc:spChg>
        <pc:grpChg chg="del">
          <ac:chgData name="Rachana Chetan" userId="6e39469d-e071-4a3a-910d-4453ac95c30e" providerId="ADAL" clId="{011FFA09-7C74-4B03-A2E5-E3ED3E0852D2}" dt="2023-11-03T22:59:15.767" v="6339" actId="478"/>
          <ac:grpSpMkLst>
            <pc:docMk/>
            <pc:sldMk cId="2561796005" sldId="323"/>
            <ac:grpSpMk id="20" creationId="{B3955025-E1EE-98CB-0081-E38F072F49CD}"/>
          </ac:grpSpMkLst>
        </pc:grpChg>
        <pc:picChg chg="del">
          <ac:chgData name="Rachana Chetan" userId="6e39469d-e071-4a3a-910d-4453ac95c30e" providerId="ADAL" clId="{011FFA09-7C74-4B03-A2E5-E3ED3E0852D2}" dt="2023-11-03T22:59:17.354" v="6340" actId="478"/>
          <ac:picMkLst>
            <pc:docMk/>
            <pc:sldMk cId="2561796005" sldId="323"/>
            <ac:picMk id="22" creationId="{8E2E669D-C6F9-3854-7A5E-BD6B644BA5D3}"/>
          </ac:picMkLst>
        </pc:picChg>
        <pc:cxnChg chg="mod">
          <ac:chgData name="Rachana Chetan" userId="6e39469d-e071-4a3a-910d-4453ac95c30e" providerId="ADAL" clId="{011FFA09-7C74-4B03-A2E5-E3ED3E0852D2}" dt="2023-11-03T22:59:27.946" v="6341" actId="1076"/>
          <ac:cxnSpMkLst>
            <pc:docMk/>
            <pc:sldMk cId="2561796005" sldId="323"/>
            <ac:cxnSpMk id="6" creationId="{FC6E5E72-E535-554E-BAAD-3D1097959BCB}"/>
          </ac:cxnSpMkLst>
        </pc:cxnChg>
        <pc:cxnChg chg="mod">
          <ac:chgData name="Rachana Chetan" userId="6e39469d-e071-4a3a-910d-4453ac95c30e" providerId="ADAL" clId="{011FFA09-7C74-4B03-A2E5-E3ED3E0852D2}" dt="2023-11-03T22:59:27.946" v="6341" actId="1076"/>
          <ac:cxnSpMkLst>
            <pc:docMk/>
            <pc:sldMk cId="2561796005" sldId="323"/>
            <ac:cxnSpMk id="8" creationId="{14B10812-55C0-82FE-AE3B-98D6D0DAFB69}"/>
          </ac:cxnSpMkLst>
        </pc:cxnChg>
      </pc:sldChg>
      <pc:sldChg chg="addSp delSp modSp mod">
        <pc:chgData name="Rachana Chetan" userId="6e39469d-e071-4a3a-910d-4453ac95c30e" providerId="ADAL" clId="{011FFA09-7C74-4B03-A2E5-E3ED3E0852D2}" dt="2023-11-03T22:49:28.202" v="6202"/>
        <pc:sldMkLst>
          <pc:docMk/>
          <pc:sldMk cId="763381025" sldId="326"/>
        </pc:sldMkLst>
        <pc:spChg chg="mod">
          <ac:chgData name="Rachana Chetan" userId="6e39469d-e071-4a3a-910d-4453ac95c30e" providerId="ADAL" clId="{011FFA09-7C74-4B03-A2E5-E3ED3E0852D2}" dt="2023-11-03T22:39:28.156" v="6148" actId="1076"/>
          <ac:spMkLst>
            <pc:docMk/>
            <pc:sldMk cId="763381025" sldId="326"/>
            <ac:spMk id="6" creationId="{85DF825E-F4DA-EC95-0CB6-4F8E4354FD6C}"/>
          </ac:spMkLst>
        </pc:spChg>
        <pc:spChg chg="del">
          <ac:chgData name="Rachana Chetan" userId="6e39469d-e071-4a3a-910d-4453ac95c30e" providerId="ADAL" clId="{011FFA09-7C74-4B03-A2E5-E3ED3E0852D2}" dt="2023-11-03T22:49:27.638" v="6201" actId="478"/>
          <ac:spMkLst>
            <pc:docMk/>
            <pc:sldMk cId="763381025" sldId="326"/>
            <ac:spMk id="10" creationId="{A6DC3684-4020-712E-EA20-40FEED244FE9}"/>
          </ac:spMkLst>
        </pc:spChg>
        <pc:spChg chg="add mod">
          <ac:chgData name="Rachana Chetan" userId="6e39469d-e071-4a3a-910d-4453ac95c30e" providerId="ADAL" clId="{011FFA09-7C74-4B03-A2E5-E3ED3E0852D2}" dt="2023-11-03T22:49:28.202" v="6202"/>
          <ac:spMkLst>
            <pc:docMk/>
            <pc:sldMk cId="763381025" sldId="326"/>
            <ac:spMk id="41" creationId="{C3FADE3E-D7C7-AEF0-03F6-565ADCEF23D4}"/>
          </ac:spMkLst>
        </pc:spChg>
        <pc:graphicFrameChg chg="mod">
          <ac:chgData name="Rachana Chetan" userId="6e39469d-e071-4a3a-910d-4453ac95c30e" providerId="ADAL" clId="{011FFA09-7C74-4B03-A2E5-E3ED3E0852D2}" dt="2023-11-03T22:32:26.065" v="6130" actId="14100"/>
          <ac:graphicFrameMkLst>
            <pc:docMk/>
            <pc:sldMk cId="763381025" sldId="326"/>
            <ac:graphicFrameMk id="2" creationId="{F2BAA637-7BA3-6609-2E70-E20146FA9395}"/>
          </ac:graphicFrameMkLst>
        </pc:graphicFrameChg>
        <pc:picChg chg="add mod">
          <ac:chgData name="Rachana Chetan" userId="6e39469d-e071-4a3a-910d-4453ac95c30e" providerId="ADAL" clId="{011FFA09-7C74-4B03-A2E5-E3ED3E0852D2}" dt="2023-11-03T22:32:18.763" v="6129" actId="1076"/>
          <ac:picMkLst>
            <pc:docMk/>
            <pc:sldMk cId="763381025" sldId="326"/>
            <ac:picMk id="24" creationId="{51304097-E49E-2BC9-9FA4-5A716CEB7360}"/>
          </ac:picMkLst>
        </pc:picChg>
        <pc:picChg chg="del">
          <ac:chgData name="Rachana Chetan" userId="6e39469d-e071-4a3a-910d-4453ac95c30e" providerId="ADAL" clId="{011FFA09-7C74-4B03-A2E5-E3ED3E0852D2}" dt="2023-11-03T22:32:01.728" v="6124" actId="478"/>
          <ac:picMkLst>
            <pc:docMk/>
            <pc:sldMk cId="763381025" sldId="326"/>
            <ac:picMk id="25" creationId="{6573059E-9FFC-87AF-BCAE-BBCDCA9D66D7}"/>
          </ac:picMkLst>
        </pc:picChg>
      </pc:sldChg>
      <pc:sldChg chg="addSp delSp modSp add mod">
        <pc:chgData name="Rachana Chetan" userId="6e39469d-e071-4a3a-910d-4453ac95c30e" providerId="ADAL" clId="{011FFA09-7C74-4B03-A2E5-E3ED3E0852D2}" dt="2023-11-03T22:52:04.605" v="6263" actId="478"/>
        <pc:sldMkLst>
          <pc:docMk/>
          <pc:sldMk cId="1184857586" sldId="327"/>
        </pc:sldMkLst>
        <pc:spChg chg="del">
          <ac:chgData name="Rachana Chetan" userId="6e39469d-e071-4a3a-910d-4453ac95c30e" providerId="ADAL" clId="{011FFA09-7C74-4B03-A2E5-E3ED3E0852D2}" dt="2023-11-03T20:39:08.275" v="4592" actId="478"/>
          <ac:spMkLst>
            <pc:docMk/>
            <pc:sldMk cId="1184857586" sldId="327"/>
            <ac:spMk id="2" creationId="{1880880C-E89B-8CC9-990C-471806784E5E}"/>
          </ac:spMkLst>
        </pc:spChg>
        <pc:spChg chg="del">
          <ac:chgData name="Rachana Chetan" userId="6e39469d-e071-4a3a-910d-4453ac95c30e" providerId="ADAL" clId="{011FFA09-7C74-4B03-A2E5-E3ED3E0852D2}" dt="2023-11-03T20:39:08.275" v="4592" actId="478"/>
          <ac:spMkLst>
            <pc:docMk/>
            <pc:sldMk cId="1184857586" sldId="327"/>
            <ac:spMk id="3" creationId="{45CEE759-1C59-048B-0BA1-05B642E7E98C}"/>
          </ac:spMkLst>
        </pc:spChg>
        <pc:spChg chg="del mod">
          <ac:chgData name="Rachana Chetan" userId="6e39469d-e071-4a3a-910d-4453ac95c30e" providerId="ADAL" clId="{011FFA09-7C74-4B03-A2E5-E3ED3E0852D2}" dt="2023-11-03T20:39:11.977" v="4594" actId="478"/>
          <ac:spMkLst>
            <pc:docMk/>
            <pc:sldMk cId="1184857586" sldId="327"/>
            <ac:spMk id="4" creationId="{D6CF4248-6C24-F6DB-98AE-7A888F7FB4EC}"/>
          </ac:spMkLst>
        </pc:spChg>
        <pc:spChg chg="add mod">
          <ac:chgData name="Rachana Chetan" userId="6e39469d-e071-4a3a-910d-4453ac95c30e" providerId="ADAL" clId="{011FFA09-7C74-4B03-A2E5-E3ED3E0852D2}" dt="2023-11-03T20:51:06.946" v="4779" actId="1076"/>
          <ac:spMkLst>
            <pc:docMk/>
            <pc:sldMk cId="1184857586" sldId="327"/>
            <ac:spMk id="5" creationId="{FA292E4B-E5EE-3CD2-AFED-330866EAEC1C}"/>
          </ac:spMkLst>
        </pc:spChg>
        <pc:spChg chg="mod">
          <ac:chgData name="Rachana Chetan" userId="6e39469d-e071-4a3a-910d-4453ac95c30e" providerId="ADAL" clId="{011FFA09-7C74-4B03-A2E5-E3ED3E0852D2}" dt="2023-11-03T22:09:39.567" v="5951" actId="1076"/>
          <ac:spMkLst>
            <pc:docMk/>
            <pc:sldMk cId="1184857586" sldId="327"/>
            <ac:spMk id="11" creationId="{1596439B-CD21-89A8-E79B-8B22EE533694}"/>
          </ac:spMkLst>
        </pc:spChg>
        <pc:spChg chg="del">
          <ac:chgData name="Rachana Chetan" userId="6e39469d-e071-4a3a-910d-4453ac95c30e" providerId="ADAL" clId="{011FFA09-7C74-4B03-A2E5-E3ED3E0852D2}" dt="2023-11-03T20:39:08.275" v="4592" actId="478"/>
          <ac:spMkLst>
            <pc:docMk/>
            <pc:sldMk cId="1184857586" sldId="327"/>
            <ac:spMk id="12" creationId="{208940C9-3713-8767-84F8-627B0998431D}"/>
          </ac:spMkLst>
        </pc:spChg>
        <pc:spChg chg="add mod">
          <ac:chgData name="Rachana Chetan" userId="6e39469d-e071-4a3a-910d-4453ac95c30e" providerId="ADAL" clId="{011FFA09-7C74-4B03-A2E5-E3ED3E0852D2}" dt="2023-11-03T20:52:02.395" v="4802" actId="113"/>
          <ac:spMkLst>
            <pc:docMk/>
            <pc:sldMk cId="1184857586" sldId="327"/>
            <ac:spMk id="21" creationId="{65FE705E-B8CE-4DF6-8AEB-BA3668C261B8}"/>
          </ac:spMkLst>
        </pc:spChg>
        <pc:spChg chg="add mod">
          <ac:chgData name="Rachana Chetan" userId="6e39469d-e071-4a3a-910d-4453ac95c30e" providerId="ADAL" clId="{011FFA09-7C74-4B03-A2E5-E3ED3E0852D2}" dt="2023-11-03T20:52:09.476" v="4804" actId="113"/>
          <ac:spMkLst>
            <pc:docMk/>
            <pc:sldMk cId="1184857586" sldId="327"/>
            <ac:spMk id="22" creationId="{F463F459-FFF5-034C-F49B-ED6DCBAAF535}"/>
          </ac:spMkLst>
        </pc:spChg>
        <pc:spChg chg="add mod">
          <ac:chgData name="Rachana Chetan" userId="6e39469d-e071-4a3a-910d-4453ac95c30e" providerId="ADAL" clId="{011FFA09-7C74-4B03-A2E5-E3ED3E0852D2}" dt="2023-11-03T22:10:39.411" v="5958" actId="20577"/>
          <ac:spMkLst>
            <pc:docMk/>
            <pc:sldMk cId="1184857586" sldId="327"/>
            <ac:spMk id="23" creationId="{CD8CBD74-87B8-48A6-90AE-7281F76AC158}"/>
          </ac:spMkLst>
        </pc:spChg>
        <pc:spChg chg="add mod">
          <ac:chgData name="Rachana Chetan" userId="6e39469d-e071-4a3a-910d-4453ac95c30e" providerId="ADAL" clId="{011FFA09-7C74-4B03-A2E5-E3ED3E0852D2}" dt="2023-11-03T20:51:02.784" v="4778" actId="1076"/>
          <ac:spMkLst>
            <pc:docMk/>
            <pc:sldMk cId="1184857586" sldId="327"/>
            <ac:spMk id="25" creationId="{081B036B-1C38-32E5-D9CD-A29B71C1B13B}"/>
          </ac:spMkLst>
        </pc:spChg>
        <pc:spChg chg="del">
          <ac:chgData name="Rachana Chetan" userId="6e39469d-e071-4a3a-910d-4453ac95c30e" providerId="ADAL" clId="{011FFA09-7C74-4B03-A2E5-E3ED3E0852D2}" dt="2023-11-03T20:39:08.275" v="4592" actId="478"/>
          <ac:spMkLst>
            <pc:docMk/>
            <pc:sldMk cId="1184857586" sldId="327"/>
            <ac:spMk id="26" creationId="{F2D106C4-BA9C-418F-15D0-803B81341726}"/>
          </ac:spMkLst>
        </pc:spChg>
        <pc:spChg chg="del">
          <ac:chgData name="Rachana Chetan" userId="6e39469d-e071-4a3a-910d-4453ac95c30e" providerId="ADAL" clId="{011FFA09-7C74-4B03-A2E5-E3ED3E0852D2}" dt="2023-11-03T20:39:08.275" v="4592" actId="478"/>
          <ac:spMkLst>
            <pc:docMk/>
            <pc:sldMk cId="1184857586" sldId="327"/>
            <ac:spMk id="29" creationId="{2A91C91C-5294-4D13-F447-4C4B68BC3FF4}"/>
          </ac:spMkLst>
        </pc:spChg>
        <pc:spChg chg="del mod">
          <ac:chgData name="Rachana Chetan" userId="6e39469d-e071-4a3a-910d-4453ac95c30e" providerId="ADAL" clId="{011FFA09-7C74-4B03-A2E5-E3ED3E0852D2}" dt="2023-11-03T20:38:34.283" v="4560" actId="478"/>
          <ac:spMkLst>
            <pc:docMk/>
            <pc:sldMk cId="1184857586" sldId="327"/>
            <ac:spMk id="30" creationId="{CA1D3BE1-DC0B-2D52-28CE-AA0E04935B0E}"/>
          </ac:spMkLst>
        </pc:spChg>
        <pc:grpChg chg="del">
          <ac:chgData name="Rachana Chetan" userId="6e39469d-e071-4a3a-910d-4453ac95c30e" providerId="ADAL" clId="{011FFA09-7C74-4B03-A2E5-E3ED3E0852D2}" dt="2023-11-03T22:52:02.766" v="6262" actId="478"/>
          <ac:grpSpMkLst>
            <pc:docMk/>
            <pc:sldMk cId="1184857586" sldId="327"/>
            <ac:grpSpMk id="27" creationId="{BF9DFBAF-88B0-97F3-F0DE-86686944BDED}"/>
          </ac:grpSpMkLst>
        </pc:grpChg>
        <pc:picChg chg="add mod">
          <ac:chgData name="Rachana Chetan" userId="6e39469d-e071-4a3a-910d-4453ac95c30e" providerId="ADAL" clId="{011FFA09-7C74-4B03-A2E5-E3ED3E0852D2}" dt="2023-11-03T20:51:00.265" v="4777" actId="1076"/>
          <ac:picMkLst>
            <pc:docMk/>
            <pc:sldMk cId="1184857586" sldId="327"/>
            <ac:picMk id="6" creationId="{919E8559-53A6-5573-FC5F-83A3CB65CD32}"/>
          </ac:picMkLst>
        </pc:picChg>
        <pc:picChg chg="add mod">
          <ac:chgData name="Rachana Chetan" userId="6e39469d-e071-4a3a-910d-4453ac95c30e" providerId="ADAL" clId="{011FFA09-7C74-4B03-A2E5-E3ED3E0852D2}" dt="2023-11-03T20:49:03.325" v="4727" actId="1076"/>
          <ac:picMkLst>
            <pc:docMk/>
            <pc:sldMk cId="1184857586" sldId="327"/>
            <ac:picMk id="8" creationId="{590ADACC-E263-4235-9DCF-286141ABDAA8}"/>
          </ac:picMkLst>
        </pc:picChg>
        <pc:picChg chg="add mod">
          <ac:chgData name="Rachana Chetan" userId="6e39469d-e071-4a3a-910d-4453ac95c30e" providerId="ADAL" clId="{011FFA09-7C74-4B03-A2E5-E3ED3E0852D2}" dt="2023-11-03T20:50:37.640" v="4772" actId="1076"/>
          <ac:picMkLst>
            <pc:docMk/>
            <pc:sldMk cId="1184857586" sldId="327"/>
            <ac:picMk id="13" creationId="{69F1660D-C2AE-3815-06C2-555C6A5DEEEE}"/>
          </ac:picMkLst>
        </pc:picChg>
        <pc:picChg chg="del">
          <ac:chgData name="Rachana Chetan" userId="6e39469d-e071-4a3a-910d-4453ac95c30e" providerId="ADAL" clId="{011FFA09-7C74-4B03-A2E5-E3ED3E0852D2}" dt="2023-11-03T20:39:08.275" v="4592" actId="478"/>
          <ac:picMkLst>
            <pc:docMk/>
            <pc:sldMk cId="1184857586" sldId="327"/>
            <ac:picMk id="14" creationId="{7A0DB324-7977-E2DF-AB10-B77C1A0C7D91}"/>
          </ac:picMkLst>
        </pc:picChg>
        <pc:picChg chg="del">
          <ac:chgData name="Rachana Chetan" userId="6e39469d-e071-4a3a-910d-4453ac95c30e" providerId="ADAL" clId="{011FFA09-7C74-4B03-A2E5-E3ED3E0852D2}" dt="2023-11-03T20:39:08.275" v="4592" actId="478"/>
          <ac:picMkLst>
            <pc:docMk/>
            <pc:sldMk cId="1184857586" sldId="327"/>
            <ac:picMk id="16" creationId="{61D1F635-A17C-0C63-255C-48715D37D166}"/>
          </ac:picMkLst>
        </pc:picChg>
        <pc:picChg chg="add del">
          <ac:chgData name="Rachana Chetan" userId="6e39469d-e071-4a3a-910d-4453ac95c30e" providerId="ADAL" clId="{011FFA09-7C74-4B03-A2E5-E3ED3E0852D2}" dt="2023-11-03T20:45:13.956" v="4677" actId="478"/>
          <ac:picMkLst>
            <pc:docMk/>
            <pc:sldMk cId="1184857586" sldId="327"/>
            <ac:picMk id="17" creationId="{D0533D1D-4081-7FB0-A23E-99C55279ECBF}"/>
          </ac:picMkLst>
        </pc:picChg>
        <pc:picChg chg="add mod">
          <ac:chgData name="Rachana Chetan" userId="6e39469d-e071-4a3a-910d-4453ac95c30e" providerId="ADAL" clId="{011FFA09-7C74-4B03-A2E5-E3ED3E0852D2}" dt="2023-11-03T20:50:46.373" v="4776" actId="1076"/>
          <ac:picMkLst>
            <pc:docMk/>
            <pc:sldMk cId="1184857586" sldId="327"/>
            <ac:picMk id="19" creationId="{5C7672DF-91E3-0666-DDAC-8F44FCF12D46}"/>
          </ac:picMkLst>
        </pc:picChg>
        <pc:picChg chg="del">
          <ac:chgData name="Rachana Chetan" userId="6e39469d-e071-4a3a-910d-4453ac95c30e" providerId="ADAL" clId="{011FFA09-7C74-4B03-A2E5-E3ED3E0852D2}" dt="2023-11-03T20:39:08.275" v="4592" actId="478"/>
          <ac:picMkLst>
            <pc:docMk/>
            <pc:sldMk cId="1184857586" sldId="327"/>
            <ac:picMk id="24" creationId="{5D703AFF-F1A2-BA5B-FD4F-0220E06BF90E}"/>
          </ac:picMkLst>
        </pc:picChg>
        <pc:picChg chg="del">
          <ac:chgData name="Rachana Chetan" userId="6e39469d-e071-4a3a-910d-4453ac95c30e" providerId="ADAL" clId="{011FFA09-7C74-4B03-A2E5-E3ED3E0852D2}" dt="2023-11-03T20:39:08.275" v="4592" actId="478"/>
          <ac:picMkLst>
            <pc:docMk/>
            <pc:sldMk cId="1184857586" sldId="327"/>
            <ac:picMk id="28" creationId="{AB690D6C-6F2E-BC4D-E355-7B738D8B9E2B}"/>
          </ac:picMkLst>
        </pc:picChg>
        <pc:picChg chg="del">
          <ac:chgData name="Rachana Chetan" userId="6e39469d-e071-4a3a-910d-4453ac95c30e" providerId="ADAL" clId="{011FFA09-7C74-4B03-A2E5-E3ED3E0852D2}" dt="2023-11-03T22:44:38.732" v="6176" actId="478"/>
          <ac:picMkLst>
            <pc:docMk/>
            <pc:sldMk cId="1184857586" sldId="327"/>
            <ac:picMk id="29" creationId="{35F2910E-5191-6A42-0C74-BE4ED4016974}"/>
          </ac:picMkLst>
        </pc:picChg>
        <pc:picChg chg="add del mod">
          <ac:chgData name="Rachana Chetan" userId="6e39469d-e071-4a3a-910d-4453ac95c30e" providerId="ADAL" clId="{011FFA09-7C74-4B03-A2E5-E3ED3E0852D2}" dt="2023-11-03T22:52:04.605" v="6263" actId="478"/>
          <ac:picMkLst>
            <pc:docMk/>
            <pc:sldMk cId="1184857586" sldId="327"/>
            <ac:picMk id="31" creationId="{11167709-20CB-FA6A-E124-63683833C513}"/>
          </ac:picMkLst>
        </pc:picChg>
        <pc:picChg chg="del">
          <ac:chgData name="Rachana Chetan" userId="6e39469d-e071-4a3a-910d-4453ac95c30e" providerId="ADAL" clId="{011FFA09-7C74-4B03-A2E5-E3ED3E0852D2}" dt="2023-11-03T20:39:04.457" v="4591" actId="478"/>
          <ac:picMkLst>
            <pc:docMk/>
            <pc:sldMk cId="1184857586" sldId="327"/>
            <ac:picMk id="1026" creationId="{58934EBC-0B28-E3D1-B5DB-BB187199914F}"/>
          </ac:picMkLst>
        </pc:picChg>
      </pc:sldChg>
      <pc:sldChg chg="ord">
        <pc:chgData name="Rachana Chetan" userId="6e39469d-e071-4a3a-910d-4453ac95c30e" providerId="ADAL" clId="{011FFA09-7C74-4B03-A2E5-E3ED3E0852D2}" dt="2023-11-03T22:04:34.065" v="5933"/>
        <pc:sldMkLst>
          <pc:docMk/>
          <pc:sldMk cId="2974929438" sldId="328"/>
        </pc:sldMkLst>
      </pc:sldChg>
      <pc:sldChg chg="addSp delSp modSp mod">
        <pc:chgData name="Rachana Chetan" userId="6e39469d-e071-4a3a-910d-4453ac95c30e" providerId="ADAL" clId="{011FFA09-7C74-4B03-A2E5-E3ED3E0852D2}" dt="2023-11-03T22:49:58.222" v="6209" actId="255"/>
        <pc:sldMkLst>
          <pc:docMk/>
          <pc:sldMk cId="3506535078" sldId="329"/>
        </pc:sldMkLst>
        <pc:spChg chg="mod">
          <ac:chgData name="Rachana Chetan" userId="6e39469d-e071-4a3a-910d-4453ac95c30e" providerId="ADAL" clId="{011FFA09-7C74-4B03-A2E5-E3ED3E0852D2}" dt="2023-11-03T22:49:58.222" v="6209" actId="255"/>
          <ac:spMkLst>
            <pc:docMk/>
            <pc:sldMk cId="3506535078" sldId="329"/>
            <ac:spMk id="3" creationId="{9C59BB56-85A9-DCF7-7FCF-5CAF49EB8801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8" creationId="{E50A4976-C32A-47A4-6CE7-DC80F99B3B4A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9" creationId="{BA05931A-9E1F-5FC0-8F90-F11B38594325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0" creationId="{812B7D9A-94B1-0E2F-93CC-17BE14B5346A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1" creationId="{0B0923D0-0492-C19E-6C5D-E2778DEC11B4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2" creationId="{EC9482B8-E00B-E2CB-CD6A-761577131915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3" creationId="{50D2C832-B4A5-F7E2-2BE4-251C6906D617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5" creationId="{2B3820ED-29DF-61CA-3659-A7486A2E678B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7" creationId="{FC122D7E-CE08-0E75-54D0-AB354BA8F83C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19" creationId="{CB8E7227-ABAA-2B96-F6C8-22DA0FE31A54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20" creationId="{E50A4976-C32A-47A4-6CE7-DC80F99B3B4A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21" creationId="{BA05931A-9E1F-5FC0-8F90-F11B38594325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22" creationId="{812B7D9A-94B1-0E2F-93CC-17BE14B5346A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23" creationId="{0B0923D0-0492-C19E-6C5D-E2778DEC11B4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24" creationId="{EC9482B8-E00B-E2CB-CD6A-761577131915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25" creationId="{50D2C832-B4A5-F7E2-2BE4-251C6906D617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26" creationId="{2B3820ED-29DF-61CA-3659-A7486A2E678B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27" creationId="{FC122D7E-CE08-0E75-54D0-AB354BA8F83C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28" creationId="{CB8E7227-ABAA-2B96-F6C8-22DA0FE31A54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29" creationId="{8A52CBD1-A4D6-F477-1140-B2A65B36BAB3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30" creationId="{CB6F8067-A640-91BF-1707-7FB130CECBD1}"/>
          </ac:spMkLst>
        </pc:spChg>
        <pc:spChg chg="mod">
          <ac:chgData name="Rachana Chetan" userId="6e39469d-e071-4a3a-910d-4453ac95c30e" providerId="ADAL" clId="{011FFA09-7C74-4B03-A2E5-E3ED3E0852D2}" dt="2023-11-03T22:21:23.022" v="6083" actId="164"/>
          <ac:spMkLst>
            <pc:docMk/>
            <pc:sldMk cId="3506535078" sldId="329"/>
            <ac:spMk id="31" creationId="{50F9FEB3-EE1D-EE81-FE68-9FA5A7A285F5}"/>
          </ac:spMkLst>
        </pc:spChg>
        <pc:spChg chg="mod">
          <ac:chgData name="Rachana Chetan" userId="6e39469d-e071-4a3a-910d-4453ac95c30e" providerId="ADAL" clId="{011FFA09-7C74-4B03-A2E5-E3ED3E0852D2}" dt="2023-11-03T22:21:50.831" v="6086" actId="113"/>
          <ac:spMkLst>
            <pc:docMk/>
            <pc:sldMk cId="3506535078" sldId="329"/>
            <ac:spMk id="32" creationId="{F31D7E84-A792-BD63-F9F5-B85974A21A65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33" creationId="{8A52CBD1-A4D6-F477-1140-B2A65B36BAB3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36" creationId="{CB6F8067-A640-91BF-1707-7FB130CECBD1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37" creationId="{50F9FEB3-EE1D-EE81-FE68-9FA5A7A285F5}"/>
          </ac:spMkLst>
        </pc:spChg>
        <pc:spChg chg="add mod topLvl">
          <ac:chgData name="Rachana Chetan" userId="6e39469d-e071-4a3a-910d-4453ac95c30e" providerId="ADAL" clId="{011FFA09-7C74-4B03-A2E5-E3ED3E0852D2}" dt="2023-11-03T22:21:02.311" v="6082" actId="165"/>
          <ac:spMkLst>
            <pc:docMk/>
            <pc:sldMk cId="3506535078" sldId="329"/>
            <ac:spMk id="38" creationId="{F31D7E84-A792-BD63-F9F5-B85974A21A65}"/>
          </ac:spMkLst>
        </pc:spChg>
        <pc:grpChg chg="add del mod">
          <ac:chgData name="Rachana Chetan" userId="6e39469d-e071-4a3a-910d-4453ac95c30e" providerId="ADAL" clId="{011FFA09-7C74-4B03-A2E5-E3ED3E0852D2}" dt="2023-11-03T22:21:02.311" v="6082" actId="165"/>
          <ac:grpSpMkLst>
            <pc:docMk/>
            <pc:sldMk cId="3506535078" sldId="329"/>
            <ac:grpSpMk id="35" creationId="{33B4AE28-53A1-B07E-C40B-85ED3863E6A9}"/>
          </ac:grpSpMkLst>
        </pc:grpChg>
        <pc:grpChg chg="add mod">
          <ac:chgData name="Rachana Chetan" userId="6e39469d-e071-4a3a-910d-4453ac95c30e" providerId="ADAL" clId="{011FFA09-7C74-4B03-A2E5-E3ED3E0852D2}" dt="2023-11-03T22:21:59.455" v="6087" actId="1076"/>
          <ac:grpSpMkLst>
            <pc:docMk/>
            <pc:sldMk cId="3506535078" sldId="329"/>
            <ac:grpSpMk id="36" creationId="{C1E848E2-175D-0818-5E4D-F3B7E16E1484}"/>
          </ac:grpSpMkLst>
        </pc:grpChg>
        <pc:picChg chg="add del mod">
          <ac:chgData name="Rachana Chetan" userId="6e39469d-e071-4a3a-910d-4453ac95c30e" providerId="ADAL" clId="{011FFA09-7C74-4B03-A2E5-E3ED3E0852D2}" dt="2023-11-03T22:15:05.156" v="5982" actId="478"/>
          <ac:picMkLst>
            <pc:docMk/>
            <pc:sldMk cId="3506535078" sldId="329"/>
            <ac:picMk id="19" creationId="{7E5729D0-1F66-7304-6923-F92990B28933}"/>
          </ac:picMkLst>
        </pc:picChg>
        <pc:picChg chg="mod">
          <ac:chgData name="Rachana Chetan" userId="6e39469d-e071-4a3a-910d-4453ac95c30e" providerId="ADAL" clId="{011FFA09-7C74-4B03-A2E5-E3ED3E0852D2}" dt="2023-11-03T22:31:07.136" v="6115" actId="196"/>
          <ac:picMkLst>
            <pc:docMk/>
            <pc:sldMk cId="3506535078" sldId="329"/>
            <ac:picMk id="34" creationId="{50132DBA-C4AA-06B3-2FA7-5629AF38B6E3}"/>
          </ac:picMkLst>
        </pc:picChg>
        <pc:picChg chg="add mod topLvl">
          <ac:chgData name="Rachana Chetan" userId="6e39469d-e071-4a3a-910d-4453ac95c30e" providerId="ADAL" clId="{011FFA09-7C74-4B03-A2E5-E3ED3E0852D2}" dt="2023-11-03T22:21:02.311" v="6082" actId="165"/>
          <ac:picMkLst>
            <pc:docMk/>
            <pc:sldMk cId="3506535078" sldId="329"/>
            <ac:picMk id="39" creationId="{50132DBA-C4AA-06B3-2FA7-5629AF38B6E3}"/>
          </ac:picMkLst>
        </pc:picChg>
      </pc:sldChg>
      <pc:sldChg chg="addSp delSp modSp add mod ord">
        <pc:chgData name="Rachana Chetan" userId="6e39469d-e071-4a3a-910d-4453ac95c30e" providerId="ADAL" clId="{011FFA09-7C74-4B03-A2E5-E3ED3E0852D2}" dt="2023-11-03T22:53:10.612" v="6274" actId="1076"/>
        <pc:sldMkLst>
          <pc:docMk/>
          <pc:sldMk cId="766144922" sldId="330"/>
        </pc:sldMkLst>
        <pc:spChg chg="mod">
          <ac:chgData name="Rachana Chetan" userId="6e39469d-e071-4a3a-910d-4453ac95c30e" providerId="ADAL" clId="{011FFA09-7C74-4B03-A2E5-E3ED3E0852D2}" dt="2023-11-03T22:06:01.639" v="5941" actId="20577"/>
          <ac:spMkLst>
            <pc:docMk/>
            <pc:sldMk cId="766144922" sldId="330"/>
            <ac:spMk id="3" creationId="{BEBD8D4B-DD3F-2A0B-942F-8B3346877F01}"/>
          </ac:spMkLst>
        </pc:spChg>
        <pc:spChg chg="mod">
          <ac:chgData name="Rachana Chetan" userId="6e39469d-e071-4a3a-910d-4453ac95c30e" providerId="ADAL" clId="{011FFA09-7C74-4B03-A2E5-E3ED3E0852D2}" dt="2023-11-03T22:53:10.612" v="6274" actId="1076"/>
          <ac:spMkLst>
            <pc:docMk/>
            <pc:sldMk cId="766144922" sldId="330"/>
            <ac:spMk id="5" creationId="{D1EFD3FB-23BB-9BE3-450F-C749E6675965}"/>
          </ac:spMkLst>
        </pc:spChg>
        <pc:spChg chg="add del">
          <ac:chgData name="Rachana Chetan" userId="6e39469d-e071-4a3a-910d-4453ac95c30e" providerId="ADAL" clId="{011FFA09-7C74-4B03-A2E5-E3ED3E0852D2}" dt="2023-11-03T22:52:57.766" v="6272" actId="478"/>
          <ac:spMkLst>
            <pc:docMk/>
            <pc:sldMk cId="766144922" sldId="330"/>
            <ac:spMk id="6" creationId="{E3A1F6E8-06EE-6D43-B70C-5C58BAC4B88E}"/>
          </ac:spMkLst>
        </pc:spChg>
        <pc:spChg chg="del">
          <ac:chgData name="Rachana Chetan" userId="6e39469d-e071-4a3a-910d-4453ac95c30e" providerId="ADAL" clId="{011FFA09-7C74-4B03-A2E5-E3ED3E0852D2}" dt="2023-11-03T21:44:34.771" v="5585" actId="478"/>
          <ac:spMkLst>
            <pc:docMk/>
            <pc:sldMk cId="766144922" sldId="330"/>
            <ac:spMk id="9" creationId="{D8DB9FD2-4105-7D8F-3AE1-AE6A52835300}"/>
          </ac:spMkLst>
        </pc:spChg>
        <pc:spChg chg="add del mod">
          <ac:chgData name="Rachana Chetan" userId="6e39469d-e071-4a3a-910d-4453ac95c30e" providerId="ADAL" clId="{011FFA09-7C74-4B03-A2E5-E3ED3E0852D2}" dt="2023-11-03T21:44:54.062" v="5590" actId="478"/>
          <ac:spMkLst>
            <pc:docMk/>
            <pc:sldMk cId="766144922" sldId="330"/>
            <ac:spMk id="11" creationId="{479189D7-B34B-1D69-20AB-F792453CDD3F}"/>
          </ac:spMkLst>
        </pc:spChg>
        <pc:spChg chg="add del mod">
          <ac:chgData name="Rachana Chetan" userId="6e39469d-e071-4a3a-910d-4453ac95c30e" providerId="ADAL" clId="{011FFA09-7C74-4B03-A2E5-E3ED3E0852D2}" dt="2023-11-03T21:44:52.320" v="5589" actId="478"/>
          <ac:spMkLst>
            <pc:docMk/>
            <pc:sldMk cId="766144922" sldId="330"/>
            <ac:spMk id="12" creationId="{F258A6C9-22B5-2E03-1C3D-53F9699D152F}"/>
          </ac:spMkLst>
        </pc:spChg>
        <pc:spChg chg="add mod">
          <ac:chgData name="Rachana Chetan" userId="6e39469d-e071-4a3a-910d-4453ac95c30e" providerId="ADAL" clId="{011FFA09-7C74-4B03-A2E5-E3ED3E0852D2}" dt="2023-11-03T21:46:44.034" v="5741" actId="1582"/>
          <ac:spMkLst>
            <pc:docMk/>
            <pc:sldMk cId="766144922" sldId="330"/>
            <ac:spMk id="13" creationId="{9A0FD1E0-81EA-4E07-26D2-C9B9361CA46B}"/>
          </ac:spMkLst>
        </pc:spChg>
        <pc:grpChg chg="del">
          <ac:chgData name="Rachana Chetan" userId="6e39469d-e071-4a3a-910d-4453ac95c30e" providerId="ADAL" clId="{011FFA09-7C74-4B03-A2E5-E3ED3E0852D2}" dt="2023-11-03T22:53:00.720" v="6273" actId="478"/>
          <ac:grpSpMkLst>
            <pc:docMk/>
            <pc:sldMk cId="766144922" sldId="330"/>
            <ac:grpSpMk id="22" creationId="{22D59F33-55BC-A1EB-1ECB-1E93BDA5E775}"/>
          </ac:grpSpMkLst>
        </pc:grpChg>
        <pc:picChg chg="del">
          <ac:chgData name="Rachana Chetan" userId="6e39469d-e071-4a3a-910d-4453ac95c30e" providerId="ADAL" clId="{011FFA09-7C74-4B03-A2E5-E3ED3E0852D2}" dt="2023-11-03T21:44:26.710" v="5582" actId="478"/>
          <ac:picMkLst>
            <pc:docMk/>
            <pc:sldMk cId="766144922" sldId="330"/>
            <ac:picMk id="2" creationId="{530DCCD8-6DF7-B226-D149-0F5D9879382A}"/>
          </ac:picMkLst>
        </pc:picChg>
        <pc:picChg chg="del">
          <ac:chgData name="Rachana Chetan" userId="6e39469d-e071-4a3a-910d-4453ac95c30e" providerId="ADAL" clId="{011FFA09-7C74-4B03-A2E5-E3ED3E0852D2}" dt="2023-11-03T21:44:26.710" v="5582" actId="478"/>
          <ac:picMkLst>
            <pc:docMk/>
            <pc:sldMk cId="766144922" sldId="330"/>
            <ac:picMk id="6" creationId="{7B540BD4-3D4D-7944-4091-F0D64DA87711}"/>
          </ac:picMkLst>
        </pc:picChg>
        <pc:picChg chg="add mod">
          <ac:chgData name="Rachana Chetan" userId="6e39469d-e071-4a3a-910d-4453ac95c30e" providerId="ADAL" clId="{011FFA09-7C74-4B03-A2E5-E3ED3E0852D2}" dt="2023-11-03T21:44:30.797" v="5584" actId="1076"/>
          <ac:picMkLst>
            <pc:docMk/>
            <pc:sldMk cId="766144922" sldId="330"/>
            <ac:picMk id="8" creationId="{8CFC4501-BF7B-DB49-EDC1-4FED4E5EF0CC}"/>
          </ac:picMkLst>
        </pc:picChg>
        <pc:picChg chg="del">
          <ac:chgData name="Rachana Chetan" userId="6e39469d-e071-4a3a-910d-4453ac95c30e" providerId="ADAL" clId="{011FFA09-7C74-4B03-A2E5-E3ED3E0852D2}" dt="2023-11-03T21:44:26.710" v="5582" actId="478"/>
          <ac:picMkLst>
            <pc:docMk/>
            <pc:sldMk cId="766144922" sldId="330"/>
            <ac:picMk id="10" creationId="{44868B73-1DFE-F746-199A-628467885B14}"/>
          </ac:picMkLst>
        </pc:picChg>
        <pc:picChg chg="del">
          <ac:chgData name="Rachana Chetan" userId="6e39469d-e071-4a3a-910d-4453ac95c30e" providerId="ADAL" clId="{011FFA09-7C74-4B03-A2E5-E3ED3E0852D2}" dt="2023-11-03T22:52:48.010" v="6270" actId="478"/>
          <ac:picMkLst>
            <pc:docMk/>
            <pc:sldMk cId="766144922" sldId="330"/>
            <ac:picMk id="24" creationId="{356DC0BA-E4C0-46D7-D018-B47E9E76F9EE}"/>
          </ac:picMkLst>
        </pc:picChg>
      </pc:sldChg>
      <pc:sldChg chg="addSp delSp modSp mod">
        <pc:chgData name="Rachana Chetan" userId="6e39469d-e071-4a3a-910d-4453ac95c30e" providerId="ADAL" clId="{011FFA09-7C74-4B03-A2E5-E3ED3E0852D2}" dt="2023-11-03T23:05:17.713" v="6399" actId="1076"/>
        <pc:sldMkLst>
          <pc:docMk/>
          <pc:sldMk cId="713159989" sldId="332"/>
        </pc:sldMkLst>
        <pc:spChg chg="mod">
          <ac:chgData name="Rachana Chetan" userId="6e39469d-e071-4a3a-910d-4453ac95c30e" providerId="ADAL" clId="{011FFA09-7C74-4B03-A2E5-E3ED3E0852D2}" dt="2023-11-03T23:05:17.713" v="6399" actId="1076"/>
          <ac:spMkLst>
            <pc:docMk/>
            <pc:sldMk cId="713159989" sldId="332"/>
            <ac:spMk id="13" creationId="{70F6331C-10A3-ECFC-1CC7-3A1A5570A6FC}"/>
          </ac:spMkLst>
        </pc:spChg>
        <pc:picChg chg="add mod">
          <ac:chgData name="Rachana Chetan" userId="6e39469d-e071-4a3a-910d-4453ac95c30e" providerId="ADAL" clId="{011FFA09-7C74-4B03-A2E5-E3ED3E0852D2}" dt="2023-11-03T23:01:57.424" v="6363" actId="1036"/>
          <ac:picMkLst>
            <pc:docMk/>
            <pc:sldMk cId="713159989" sldId="332"/>
            <ac:picMk id="31" creationId="{E5B0EDB9-8733-7090-A27A-1A024C0EA88C}"/>
          </ac:picMkLst>
        </pc:picChg>
        <pc:picChg chg="del">
          <ac:chgData name="Rachana Chetan" userId="6e39469d-e071-4a3a-910d-4453ac95c30e" providerId="ADAL" clId="{011FFA09-7C74-4B03-A2E5-E3ED3E0852D2}" dt="2023-11-03T23:01:00.177" v="6359" actId="478"/>
          <ac:picMkLst>
            <pc:docMk/>
            <pc:sldMk cId="713159989" sldId="332"/>
            <ac:picMk id="32" creationId="{A008A1AF-E2B1-1AA3-4D27-76D506313D73}"/>
          </ac:picMkLst>
        </pc:picChg>
      </pc:sldChg>
      <pc:sldChg chg="delSp mod">
        <pc:chgData name="Rachana Chetan" userId="6e39469d-e071-4a3a-910d-4453ac95c30e" providerId="ADAL" clId="{011FFA09-7C74-4B03-A2E5-E3ED3E0852D2}" dt="2023-11-03T23:00:52.939" v="6358" actId="478"/>
        <pc:sldMkLst>
          <pc:docMk/>
          <pc:sldMk cId="690993460" sldId="334"/>
        </pc:sldMkLst>
        <pc:grpChg chg="del">
          <ac:chgData name="Rachana Chetan" userId="6e39469d-e071-4a3a-910d-4453ac95c30e" providerId="ADAL" clId="{011FFA09-7C74-4B03-A2E5-E3ED3E0852D2}" dt="2023-11-03T23:00:51.170" v="6357" actId="478"/>
          <ac:grpSpMkLst>
            <pc:docMk/>
            <pc:sldMk cId="690993460" sldId="334"/>
            <ac:grpSpMk id="36" creationId="{2EF9D6E1-D42B-A8CF-0F5E-366358B2CC12}"/>
          </ac:grpSpMkLst>
        </pc:grpChg>
        <pc:picChg chg="del">
          <ac:chgData name="Rachana Chetan" userId="6e39469d-e071-4a3a-910d-4453ac95c30e" providerId="ADAL" clId="{011FFA09-7C74-4B03-A2E5-E3ED3E0852D2}" dt="2023-11-03T23:00:52.939" v="6358" actId="478"/>
          <ac:picMkLst>
            <pc:docMk/>
            <pc:sldMk cId="690993460" sldId="334"/>
            <ac:picMk id="38" creationId="{FF2517E7-6FA3-8D95-214F-2440501362D7}"/>
          </ac:picMkLst>
        </pc:picChg>
      </pc:sldChg>
      <pc:sldChg chg="add del">
        <pc:chgData name="Rachana Chetan" userId="6e39469d-e071-4a3a-910d-4453ac95c30e" providerId="ADAL" clId="{011FFA09-7C74-4B03-A2E5-E3ED3E0852D2}" dt="2023-11-03T22:15:00.794" v="5981" actId="47"/>
        <pc:sldMkLst>
          <pc:docMk/>
          <pc:sldMk cId="1731709062" sldId="334"/>
        </pc:sldMkLst>
      </pc:sldChg>
      <pc:sldChg chg="add del">
        <pc:chgData name="Rachana Chetan" userId="6e39469d-e071-4a3a-910d-4453ac95c30e" providerId="ADAL" clId="{011FFA09-7C74-4B03-A2E5-E3ED3E0852D2}" dt="2023-11-03T22:14:59.037" v="5980" actId="47"/>
        <pc:sldMkLst>
          <pc:docMk/>
          <pc:sldMk cId="1716078542" sldId="335"/>
        </pc:sldMkLst>
      </pc:sldChg>
      <pc:sldMasterChg chg="add del addSldLayout delSldLayout">
        <pc:chgData name="Rachana Chetan" userId="6e39469d-e071-4a3a-910d-4453ac95c30e" providerId="ADAL" clId="{011FFA09-7C74-4B03-A2E5-E3ED3E0852D2}" dt="2023-11-03T22:15:00.794" v="5981" actId="47"/>
        <pc:sldMasterMkLst>
          <pc:docMk/>
          <pc:sldMasterMk cId="1039006898" sldId="2147483648"/>
        </pc:sldMasterMkLst>
        <pc:sldLayoutChg chg="add del">
          <pc:chgData name="Rachana Chetan" userId="6e39469d-e071-4a3a-910d-4453ac95c30e" providerId="ADAL" clId="{011FFA09-7C74-4B03-A2E5-E3ED3E0852D2}" dt="2023-11-03T22:15:00.794" v="5981" actId="47"/>
          <pc:sldLayoutMkLst>
            <pc:docMk/>
            <pc:sldMasterMk cId="1039006898" sldId="2147483648"/>
            <pc:sldLayoutMk cId="2591296554" sldId="2147483650"/>
          </pc:sldLayoutMkLst>
        </pc:sldLayoutChg>
      </pc:sldMasterChg>
    </pc:docChg>
  </pc:docChgLst>
  <pc:docChgLst>
    <pc:chgData name="Erina Kim" userId="1f335cbc-fbb3-46a7-9e35-10be5a8d2513" providerId="ADAL" clId="{42D5785D-53A4-C348-A8AF-5771EF98FB67}"/>
    <pc:docChg chg="undo redo custSel addSld delSld modSld sldOrd">
      <pc:chgData name="Erina Kim" userId="1f335cbc-fbb3-46a7-9e35-10be5a8d2513" providerId="ADAL" clId="{42D5785D-53A4-C348-A8AF-5771EF98FB67}" dt="2023-11-04T02:57:46.489" v="5609" actId="1076"/>
      <pc:docMkLst>
        <pc:docMk/>
      </pc:docMkLst>
      <pc:sldChg chg="modSp mod setBg">
        <pc:chgData name="Erina Kim" userId="1f335cbc-fbb3-46a7-9e35-10be5a8d2513" providerId="ADAL" clId="{42D5785D-53A4-C348-A8AF-5771EF98FB67}" dt="2023-11-03T17:44:14.333" v="1793" actId="20577"/>
        <pc:sldMkLst>
          <pc:docMk/>
          <pc:sldMk cId="0" sldId="256"/>
        </pc:sldMkLst>
        <pc:spChg chg="mod">
          <ac:chgData name="Erina Kim" userId="1f335cbc-fbb3-46a7-9e35-10be5a8d2513" providerId="ADAL" clId="{42D5785D-53A4-C348-A8AF-5771EF98FB67}" dt="2023-11-03T17:44:14.333" v="1793" actId="20577"/>
          <ac:spMkLst>
            <pc:docMk/>
            <pc:sldMk cId="0" sldId="256"/>
            <ac:spMk id="10" creationId="{00000000-0000-0000-0000-000000000000}"/>
          </ac:spMkLst>
        </pc:spChg>
      </pc:sldChg>
      <pc:sldChg chg="modSp mod setBg">
        <pc:chgData name="Erina Kim" userId="1f335cbc-fbb3-46a7-9e35-10be5a8d2513" providerId="ADAL" clId="{42D5785D-53A4-C348-A8AF-5771EF98FB67}" dt="2023-11-04T00:04:07.591" v="4645" actId="207"/>
        <pc:sldMkLst>
          <pc:docMk/>
          <pc:sldMk cId="0" sldId="257"/>
        </pc:sldMkLst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17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28" creationId="{8ADD56AB-48A7-A5DD-A302-B72AC1966EC0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29" creationId="{43CE6460-1F04-3759-B707-09DE1D4F7116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30" creationId="{02D28C26-0D83-3C2A-9E28-87389794A27D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43" creationId="{B5984FE5-520D-62F9-CF1F-21BC1E0B009A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44" creationId="{487DCDD2-79EB-CA65-3750-8FFD6B007F8C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45" creationId="{FDC9FCFD-294F-3F56-199D-3CECA9CF5CFE}"/>
          </ac:spMkLst>
        </pc:spChg>
        <pc:spChg chg="mod">
          <ac:chgData name="Erina Kim" userId="1f335cbc-fbb3-46a7-9e35-10be5a8d2513" providerId="ADAL" clId="{42D5785D-53A4-C348-A8AF-5771EF98FB67}" dt="2023-11-04T00:04:07.591" v="4645" actId="207"/>
          <ac:spMkLst>
            <pc:docMk/>
            <pc:sldMk cId="0" sldId="257"/>
            <ac:spMk id="48" creationId="{CB8C2463-69B8-FAB8-A1D7-35094C41EA31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49" creationId="{595FCA7A-32CF-DF34-5FCD-1FBFCD21FE98}"/>
          </ac:spMkLst>
        </pc:spChg>
        <pc:spChg chg="mod">
          <ac:chgData name="Erina Kim" userId="1f335cbc-fbb3-46a7-9e35-10be5a8d2513" providerId="ADAL" clId="{42D5785D-53A4-C348-A8AF-5771EF98FB67}" dt="2023-11-04T00:03:49.427" v="4644" actId="207"/>
          <ac:spMkLst>
            <pc:docMk/>
            <pc:sldMk cId="0" sldId="257"/>
            <ac:spMk id="50" creationId="{5C809083-DDB5-5F87-A261-264B5350235B}"/>
          </ac:spMkLst>
        </pc:s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13" creationId="{00000000-0000-0000-0000-000000000000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14" creationId="{00000000-0000-0000-0000-000000000000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26" creationId="{97A81850-C628-3749-2F2D-ED099FADC4AE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27" creationId="{B4D3DA3E-1305-9EEA-D032-111BAE187395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41" creationId="{EF019CF8-1BF6-B534-228E-6843569ED34D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42" creationId="{87D8EC28-F250-5776-A90D-BD9715006B2B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46" creationId="{FABD5789-B379-FF78-1744-138995D01F81}"/>
          </ac:grpSpMkLst>
        </pc:grpChg>
        <pc:grpChg chg="mod">
          <ac:chgData name="Erina Kim" userId="1f335cbc-fbb3-46a7-9e35-10be5a8d2513" providerId="ADAL" clId="{42D5785D-53A4-C348-A8AF-5771EF98FB67}" dt="2023-11-04T00:03:49.427" v="4644" actId="207"/>
          <ac:grpSpMkLst>
            <pc:docMk/>
            <pc:sldMk cId="0" sldId="257"/>
            <ac:grpSpMk id="47" creationId="{6A6FF3E1-99F5-149C-DC42-B05DACBC3840}"/>
          </ac:grpSpMkLst>
        </pc:grpChg>
      </pc:sldChg>
      <pc:sldChg chg="addSp delSp modSp mod ord modTransition setBg modAnim">
        <pc:chgData name="Erina Kim" userId="1f335cbc-fbb3-46a7-9e35-10be5a8d2513" providerId="ADAL" clId="{42D5785D-53A4-C348-A8AF-5771EF98FB67}" dt="2023-11-04T02:57:16.461" v="5605"/>
        <pc:sldMkLst>
          <pc:docMk/>
          <pc:sldMk cId="0" sldId="258"/>
        </pc:sldMkLst>
        <pc:spChg chg="mod">
          <ac:chgData name="Erina Kim" userId="1f335cbc-fbb3-46a7-9e35-10be5a8d2513" providerId="ADAL" clId="{42D5785D-53A4-C348-A8AF-5771EF98FB67}" dt="2023-11-03T20:49:14.747" v="2658" actId="1076"/>
          <ac:spMkLst>
            <pc:docMk/>
            <pc:sldMk cId="0" sldId="258"/>
            <ac:spMk id="2" creationId="{A9335FC9-484A-3B4F-79E5-9CCE74814F6E}"/>
          </ac:spMkLst>
        </pc:spChg>
        <pc:spChg chg="mod">
          <ac:chgData name="Erina Kim" userId="1f335cbc-fbb3-46a7-9e35-10be5a8d2513" providerId="ADAL" clId="{42D5785D-53A4-C348-A8AF-5771EF98FB67}" dt="2023-11-03T20:49:17.795" v="2659" actId="1076"/>
          <ac:spMkLst>
            <pc:docMk/>
            <pc:sldMk cId="0" sldId="258"/>
            <ac:spMk id="3" creationId="{FE1C8048-A819-D575-6D26-A58CABDB465C}"/>
          </ac:spMkLst>
        </pc:spChg>
        <pc:spChg chg="del">
          <ac:chgData name="Erina Kim" userId="1f335cbc-fbb3-46a7-9e35-10be5a8d2513" providerId="ADAL" clId="{42D5785D-53A4-C348-A8AF-5771EF98FB67}" dt="2023-11-03T19:32:34.393" v="2114" actId="478"/>
          <ac:spMkLst>
            <pc:docMk/>
            <pc:sldMk cId="0" sldId="258"/>
            <ac:spMk id="8" creationId="{5CAC82D0-AA2C-9604-87F4-0E2D4BCE774E}"/>
          </ac:spMkLst>
        </pc:spChg>
        <pc:spChg chg="add mod">
          <ac:chgData name="Erina Kim" userId="1f335cbc-fbb3-46a7-9e35-10be5a8d2513" providerId="ADAL" clId="{42D5785D-53A4-C348-A8AF-5771EF98FB67}" dt="2023-11-03T19:32:34.812" v="2115"/>
          <ac:spMkLst>
            <pc:docMk/>
            <pc:sldMk cId="0" sldId="258"/>
            <ac:spMk id="10" creationId="{4D5F175D-56C5-92ED-4D31-07D37ECD12F5}"/>
          </ac:spMkLst>
        </pc:spChg>
        <pc:spChg chg="mod">
          <ac:chgData name="Erina Kim" userId="1f335cbc-fbb3-46a7-9e35-10be5a8d2513" providerId="ADAL" clId="{42D5785D-53A4-C348-A8AF-5771EF98FB67}" dt="2023-11-03T18:53:29.156" v="1845"/>
          <ac:spMkLst>
            <pc:docMk/>
            <pc:sldMk cId="0" sldId="258"/>
            <ac:spMk id="12" creationId="{0294658A-B8B0-E2FF-AA41-661553F41EB3}"/>
          </ac:spMkLst>
        </pc:spChg>
        <pc:spChg chg="add mod">
          <ac:chgData name="Erina Kim" userId="1f335cbc-fbb3-46a7-9e35-10be5a8d2513" providerId="ADAL" clId="{42D5785D-53A4-C348-A8AF-5771EF98FB67}" dt="2023-11-03T19:32:46.436" v="2133" actId="20577"/>
          <ac:spMkLst>
            <pc:docMk/>
            <pc:sldMk cId="0" sldId="258"/>
            <ac:spMk id="13" creationId="{B0F3D5D3-B9CF-B660-2F11-57CCF9F13BE2}"/>
          </ac:spMkLst>
        </pc:spChg>
        <pc:spChg chg="del">
          <ac:chgData name="Erina Kim" userId="1f335cbc-fbb3-46a7-9e35-10be5a8d2513" providerId="ADAL" clId="{42D5785D-53A4-C348-A8AF-5771EF98FB67}" dt="2023-11-03T20:49:11.687" v="2657" actId="478"/>
          <ac:spMkLst>
            <pc:docMk/>
            <pc:sldMk cId="0" sldId="258"/>
            <ac:spMk id="14" creationId="{6D2FF505-252E-6080-E5B3-54998F6A031A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1" creationId="{692DDE9C-074F-6242-8613-8A57B7E29D4B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2" creationId="{D6D859F3-B345-F37D-301C-DFEF8410E8A2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3" creationId="{F1BC11FA-E8BE-6803-EA65-A81E5AC1EBB8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4" creationId="{E6C229F5-14B4-F35F-07C9-2178646AF68D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5" creationId="{88092A29-5354-A286-E4AF-9C65B87EB527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6" creationId="{82B09C3E-B234-DA21-18BB-AFBEFC38A255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7" creationId="{D1E955DB-1045-6FD4-A210-4B88E54A7254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8" creationId="{9BF50BBC-7415-ECA1-8D32-1936D0F21D88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39" creationId="{1D7E90D4-6581-E71D-78C3-9028A0E4A709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40" creationId="{6C0D4119-5D29-CB55-4CEC-5C44E8A44648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41" creationId="{C227DDEE-9CC0-BAF1-48F7-D7AA3BBA1660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42" creationId="{C5D2B219-9DE7-1087-7ECF-74B8B3406AA3}"/>
          </ac:spMkLst>
        </pc:spChg>
        <pc:spChg chg="mod">
          <ac:chgData name="Erina Kim" userId="1f335cbc-fbb3-46a7-9e35-10be5a8d2513" providerId="ADAL" clId="{42D5785D-53A4-C348-A8AF-5771EF98FB67}" dt="2023-11-03T22:46:38.302" v="3997"/>
          <ac:spMkLst>
            <pc:docMk/>
            <pc:sldMk cId="0" sldId="258"/>
            <ac:spMk id="43" creationId="{1B273EA5-0DDF-8F2A-A8D9-C546AD1C85B5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46" creationId="{358CC4FA-2F09-6EB7-D0F7-45A06793EF68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47" creationId="{B99E2A8E-6437-FE52-97CC-F0CD3058F13D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48" creationId="{2185BE55-8B5C-A83E-EFFA-E6B2E14B9122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49" creationId="{F0C9407C-C7C1-24FB-C044-F6D6A1AE4AD7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0" creationId="{D54885F6-77F5-4BE8-6E6E-CFEAA6A526C9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1" creationId="{7CC0D5A7-0526-120E-C27A-91009D1E9103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2" creationId="{AF538E5C-A5AD-E4DA-196D-424DD4AFB4D4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3" creationId="{7A54F3D4-6B46-8D38-CED8-70CE7E44630D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4" creationId="{55789B82-FAAD-842F-C463-906165982362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5" creationId="{927ADDCA-88DB-A3EB-A521-6F6805541C7D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6" creationId="{3F39D753-9F88-5A19-150A-495686FF9789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7" creationId="{033B4411-68FE-1E42-7993-1A89A9C2982E}"/>
          </ac:spMkLst>
        </pc:spChg>
        <pc:spChg chg="mod">
          <ac:chgData name="Erina Kim" userId="1f335cbc-fbb3-46a7-9e35-10be5a8d2513" providerId="ADAL" clId="{42D5785D-53A4-C348-A8AF-5771EF98FB67}" dt="2023-11-03T22:46:48.256" v="4000"/>
          <ac:spMkLst>
            <pc:docMk/>
            <pc:sldMk cId="0" sldId="258"/>
            <ac:spMk id="58" creationId="{3D3817C8-4E92-4AA2-82A4-E955A90EDA4B}"/>
          </ac:spMkLst>
        </pc:spChg>
        <pc:grpChg chg="del">
          <ac:chgData name="Erina Kim" userId="1f335cbc-fbb3-46a7-9e35-10be5a8d2513" providerId="ADAL" clId="{42D5785D-53A4-C348-A8AF-5771EF98FB67}" dt="2023-11-03T22:46:37.972" v="3996" actId="478"/>
          <ac:grpSpMkLst>
            <pc:docMk/>
            <pc:sldMk cId="0" sldId="258"/>
            <ac:grpSpMk id="28" creationId="{412B7473-FB48-D765-EAD4-DCB7BD537C28}"/>
          </ac:grpSpMkLst>
        </pc:grpChg>
        <pc:grpChg chg="add del mod">
          <ac:chgData name="Erina Kim" userId="1f335cbc-fbb3-46a7-9e35-10be5a8d2513" providerId="ADAL" clId="{42D5785D-53A4-C348-A8AF-5771EF98FB67}" dt="2023-11-03T22:46:39.854" v="3998"/>
          <ac:grpSpMkLst>
            <pc:docMk/>
            <pc:sldMk cId="0" sldId="258"/>
            <ac:grpSpMk id="30" creationId="{3FDE11A9-4412-7566-D57B-CCE45B9A61C4}"/>
          </ac:grpSpMkLst>
        </pc:grpChg>
        <pc:grpChg chg="add mod">
          <ac:chgData name="Erina Kim" userId="1f335cbc-fbb3-46a7-9e35-10be5a8d2513" providerId="ADAL" clId="{42D5785D-53A4-C348-A8AF-5771EF98FB67}" dt="2023-11-03T22:46:48.256" v="4000"/>
          <ac:grpSpMkLst>
            <pc:docMk/>
            <pc:sldMk cId="0" sldId="258"/>
            <ac:grpSpMk id="45" creationId="{63595E38-5B8A-F385-4215-02F56326347E}"/>
          </ac:grpSpMkLst>
        </pc:grpChg>
        <pc:picChg chg="add del mod">
          <ac:chgData name="Erina Kim" userId="1f335cbc-fbb3-46a7-9e35-10be5a8d2513" providerId="ADAL" clId="{42D5785D-53A4-C348-A8AF-5771EF98FB67}" dt="2023-11-03T06:29:42.870" v="1263"/>
          <ac:picMkLst>
            <pc:docMk/>
            <pc:sldMk cId="0" sldId="258"/>
            <ac:picMk id="2" creationId="{02E626B3-D1EE-C7A0-ADEB-A12B2341B0F3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0" sldId="258"/>
            <ac:picMk id="15" creationId="{BFC0DF05-4432-DD83-2F16-A03A5967FDD6}"/>
          </ac:picMkLst>
        </pc:picChg>
        <pc:picChg chg="del">
          <ac:chgData name="Erina Kim" userId="1f335cbc-fbb3-46a7-9e35-10be5a8d2513" providerId="ADAL" clId="{42D5785D-53A4-C348-A8AF-5771EF98FB67}" dt="2023-11-03T22:46:37.972" v="3996" actId="478"/>
          <ac:picMkLst>
            <pc:docMk/>
            <pc:sldMk cId="0" sldId="258"/>
            <ac:picMk id="29" creationId="{BAE7D32C-DFCE-FB6F-7652-5DD667656EF5}"/>
          </ac:picMkLst>
        </pc:picChg>
        <pc:picChg chg="add del mod">
          <ac:chgData name="Erina Kim" userId="1f335cbc-fbb3-46a7-9e35-10be5a8d2513" providerId="ADAL" clId="{42D5785D-53A4-C348-A8AF-5771EF98FB67}" dt="2023-11-03T22:46:39.854" v="3998"/>
          <ac:picMkLst>
            <pc:docMk/>
            <pc:sldMk cId="0" sldId="258"/>
            <ac:picMk id="44" creationId="{82007B50-36DB-D4CE-DC1C-2AC6C5C9EFF0}"/>
          </ac:picMkLst>
        </pc:picChg>
        <pc:picChg chg="add mod">
          <ac:chgData name="Erina Kim" userId="1f335cbc-fbb3-46a7-9e35-10be5a8d2513" providerId="ADAL" clId="{42D5785D-53A4-C348-A8AF-5771EF98FB67}" dt="2023-11-03T22:46:48.256" v="4000"/>
          <ac:picMkLst>
            <pc:docMk/>
            <pc:sldMk cId="0" sldId="258"/>
            <ac:picMk id="59" creationId="{E243F47B-3E27-A280-FD32-01DB484CEEB0}"/>
          </ac:picMkLst>
        </pc:picChg>
      </pc:sldChg>
      <pc:sldChg chg="addSp delSp modSp mod modTransition setBg modAnim delDesignElem">
        <pc:chgData name="Erina Kim" userId="1f335cbc-fbb3-46a7-9e35-10be5a8d2513" providerId="ADAL" clId="{42D5785D-53A4-C348-A8AF-5771EF98FB67}" dt="2023-11-04T02:57:05.189" v="5602"/>
        <pc:sldMkLst>
          <pc:docMk/>
          <pc:sldMk cId="0" sldId="259"/>
        </pc:sldMkLst>
        <pc:spChg chg="del mod">
          <ac:chgData name="Erina Kim" userId="1f335cbc-fbb3-46a7-9e35-10be5a8d2513" providerId="ADAL" clId="{42D5785D-53A4-C348-A8AF-5771EF98FB67}" dt="2023-11-03T19:00:02.307" v="1882" actId="478"/>
          <ac:spMkLst>
            <pc:docMk/>
            <pc:sldMk cId="0" sldId="259"/>
            <ac:spMk id="3" creationId="{00000000-0000-0000-0000-000000000000}"/>
          </ac:spMkLst>
        </pc:spChg>
        <pc:spChg chg="ord">
          <ac:chgData name="Erina Kim" userId="1f335cbc-fbb3-46a7-9e35-10be5a8d2513" providerId="ADAL" clId="{42D5785D-53A4-C348-A8AF-5771EF98FB67}" dt="2023-11-03T16:23:56.413" v="1742" actId="26606"/>
          <ac:spMkLst>
            <pc:docMk/>
            <pc:sldMk cId="0" sldId="259"/>
            <ac:spMk id="4" creationId="{00000000-0000-0000-0000-000000000000}"/>
          </ac:spMkLst>
        </pc:spChg>
        <pc:spChg chg="ord">
          <ac:chgData name="Erina Kim" userId="1f335cbc-fbb3-46a7-9e35-10be5a8d2513" providerId="ADAL" clId="{42D5785D-53A4-C348-A8AF-5771EF98FB67}" dt="2023-11-03T16:23:56.413" v="1742" actId="26606"/>
          <ac:spMkLst>
            <pc:docMk/>
            <pc:sldMk cId="0" sldId="259"/>
            <ac:spMk id="5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3T22:16:00.445" v="3565" actId="20577"/>
          <ac:spMkLst>
            <pc:docMk/>
            <pc:sldMk cId="0" sldId="259"/>
            <ac:spMk id="6" creationId="{85DF825E-F4DA-EC95-0CB6-4F8E4354FD6C}"/>
          </ac:spMkLst>
        </pc:spChg>
        <pc:spChg chg="del mod">
          <ac:chgData name="Erina Kim" userId="1f335cbc-fbb3-46a7-9e35-10be5a8d2513" providerId="ADAL" clId="{42D5785D-53A4-C348-A8AF-5771EF98FB67}" dt="2023-11-03T18:49:02.526" v="1814" actId="478"/>
          <ac:spMkLst>
            <pc:docMk/>
            <pc:sldMk cId="0" sldId="259"/>
            <ac:spMk id="7" creationId="{954E68E6-8A97-97E6-CC82-F64119B31365}"/>
          </ac:spMkLst>
        </pc:spChg>
        <pc:spChg chg="del">
          <ac:chgData name="Erina Kim" userId="1f335cbc-fbb3-46a7-9e35-10be5a8d2513" providerId="ADAL" clId="{42D5785D-53A4-C348-A8AF-5771EF98FB67}" dt="2023-11-03T18:49:01.269" v="1813" actId="478"/>
          <ac:spMkLst>
            <pc:docMk/>
            <pc:sldMk cId="0" sldId="259"/>
            <ac:spMk id="8" creationId="{7445B916-CEC7-E47A-732B-AB378C5DB997}"/>
          </ac:spMkLst>
        </pc:spChg>
        <pc:spChg chg="add mod">
          <ac:chgData name="Erina Kim" userId="1f335cbc-fbb3-46a7-9e35-10be5a8d2513" providerId="ADAL" clId="{42D5785D-53A4-C348-A8AF-5771EF98FB67}" dt="2023-11-03T19:35:51.760" v="2172" actId="1076"/>
          <ac:spMkLst>
            <pc:docMk/>
            <pc:sldMk cId="0" sldId="259"/>
            <ac:spMk id="16" creationId="{9D0F0345-7331-DF9F-DE23-1EC9EF5309B3}"/>
          </ac:spMkLst>
        </pc:spChg>
        <pc:spChg chg="add del">
          <ac:chgData name="Erina Kim" userId="1f335cbc-fbb3-46a7-9e35-10be5a8d2513" providerId="ADAL" clId="{42D5785D-53A4-C348-A8AF-5771EF98FB67}" dt="2023-11-03T18:49:24.990" v="1820" actId="26606"/>
          <ac:spMkLst>
            <pc:docMk/>
            <pc:sldMk cId="0" sldId="259"/>
            <ac:spMk id="17" creationId="{CF236821-17FE-429B-8D2C-08E13A64EA40}"/>
          </ac:spMkLst>
        </pc:spChg>
        <pc:spChg chg="add del">
          <ac:chgData name="Erina Kim" userId="1f335cbc-fbb3-46a7-9e35-10be5a8d2513" providerId="ADAL" clId="{42D5785D-53A4-C348-A8AF-5771EF98FB67}" dt="2023-11-03T18:49:24.990" v="1820" actId="26606"/>
          <ac:spMkLst>
            <pc:docMk/>
            <pc:sldMk cId="0" sldId="259"/>
            <ac:spMk id="18" creationId="{0288C6B4-AFC3-407F-A595-EFFD38D4CCAF}"/>
          </ac:spMkLst>
        </pc:spChg>
        <pc:spChg chg="add del">
          <ac:chgData name="Erina Kim" userId="1f335cbc-fbb3-46a7-9e35-10be5a8d2513" providerId="ADAL" clId="{42D5785D-53A4-C348-A8AF-5771EF98FB67}" dt="2023-11-03T18:49:24.990" v="1820" actId="26606"/>
          <ac:spMkLst>
            <pc:docMk/>
            <pc:sldMk cId="0" sldId="259"/>
            <ac:spMk id="19" creationId="{C0BDBCD2-E081-43AB-9119-C55465E59757}"/>
          </ac:spMkLst>
        </pc:spChg>
        <pc:spChg chg="add mod">
          <ac:chgData name="Erina Kim" userId="1f335cbc-fbb3-46a7-9e35-10be5a8d2513" providerId="ADAL" clId="{42D5785D-53A4-C348-A8AF-5771EF98FB67}" dt="2023-11-03T19:35:51.760" v="2172" actId="1076"/>
          <ac:spMkLst>
            <pc:docMk/>
            <pc:sldMk cId="0" sldId="259"/>
            <ac:spMk id="20" creationId="{20BFC16E-74FC-67E9-AE7F-0990D2488164}"/>
          </ac:spMkLst>
        </pc:spChg>
        <pc:spChg chg="add del">
          <ac:chgData name="Erina Kim" userId="1f335cbc-fbb3-46a7-9e35-10be5a8d2513" providerId="ADAL" clId="{42D5785D-53A4-C348-A8AF-5771EF98FB67}" dt="2023-11-03T18:49:24.990" v="1820" actId="26606"/>
          <ac:spMkLst>
            <pc:docMk/>
            <pc:sldMk cId="0" sldId="259"/>
            <ac:spMk id="21" creationId="{98E79BE4-34FE-485A-98A5-92CE8F7C4743}"/>
          </ac:spMkLst>
        </pc:spChg>
        <pc:spChg chg="add del">
          <ac:chgData name="Erina Kim" userId="1f335cbc-fbb3-46a7-9e35-10be5a8d2513" providerId="ADAL" clId="{42D5785D-53A4-C348-A8AF-5771EF98FB67}" dt="2023-11-03T18:49:24.990" v="1820" actId="26606"/>
          <ac:spMkLst>
            <pc:docMk/>
            <pc:sldMk cId="0" sldId="259"/>
            <ac:spMk id="23" creationId="{7A5F0580-5EE9-419F-96EE-B6529EF6E7D0}"/>
          </ac:spMkLst>
        </pc:spChg>
        <pc:spChg chg="add mod">
          <ac:chgData name="Erina Kim" userId="1f335cbc-fbb3-46a7-9e35-10be5a8d2513" providerId="ADAL" clId="{42D5785D-53A4-C348-A8AF-5771EF98FB67}" dt="2023-11-03T22:17:58.260" v="3573" actId="1076"/>
          <ac:spMkLst>
            <pc:docMk/>
            <pc:sldMk cId="0" sldId="259"/>
            <ac:spMk id="26" creationId="{9CC0D6FC-DCF2-0D84-EC58-F330D187033C}"/>
          </ac:spMkLst>
        </pc:spChg>
        <pc:spChg chg="add mod">
          <ac:chgData name="Erina Kim" userId="1f335cbc-fbb3-46a7-9e35-10be5a8d2513" providerId="ADAL" clId="{42D5785D-53A4-C348-A8AF-5771EF98FB67}" dt="2023-11-03T22:18:42.646" v="3575" actId="1076"/>
          <ac:spMkLst>
            <pc:docMk/>
            <pc:sldMk cId="0" sldId="259"/>
            <ac:spMk id="27" creationId="{007A1642-677B-19CA-574D-EC9BB59F79CC}"/>
          </ac:spMkLst>
        </pc:spChg>
        <pc:spChg chg="add del">
          <ac:chgData name="Erina Kim" userId="1f335cbc-fbb3-46a7-9e35-10be5a8d2513" providerId="ADAL" clId="{42D5785D-53A4-C348-A8AF-5771EF98FB67}" dt="2023-11-03T18:49:35.193" v="1823" actId="26606"/>
          <ac:spMkLst>
            <pc:docMk/>
            <pc:sldMk cId="0" sldId="259"/>
            <ac:spMk id="28" creationId="{2B97F24A-32CE-4C1C-A50D-3016B394DCFB}"/>
          </ac:spMkLst>
        </pc:spChg>
        <pc:spChg chg="add mod">
          <ac:chgData name="Erina Kim" userId="1f335cbc-fbb3-46a7-9e35-10be5a8d2513" providerId="ADAL" clId="{42D5785D-53A4-C348-A8AF-5771EF98FB67}" dt="2023-11-03T22:18:53.301" v="3578" actId="1076"/>
          <ac:spMkLst>
            <pc:docMk/>
            <pc:sldMk cId="0" sldId="259"/>
            <ac:spMk id="29" creationId="{DA0EC30F-1087-C473-5E3B-7A21CA2F1501}"/>
          </ac:spMkLst>
        </pc:spChg>
        <pc:spChg chg="add del">
          <ac:chgData name="Erina Kim" userId="1f335cbc-fbb3-46a7-9e35-10be5a8d2513" providerId="ADAL" clId="{42D5785D-53A4-C348-A8AF-5771EF98FB67}" dt="2023-11-03T18:49:35.193" v="1823" actId="26606"/>
          <ac:spMkLst>
            <pc:docMk/>
            <pc:sldMk cId="0" sldId="259"/>
            <ac:spMk id="30" creationId="{CD8B4F24-440B-49E9-B85D-733523DC064B}"/>
          </ac:spMkLst>
        </pc:spChg>
        <pc:grpChg chg="mod">
          <ac:chgData name="Erina Kim" userId="1f335cbc-fbb3-46a7-9e35-10be5a8d2513" providerId="ADAL" clId="{42D5785D-53A4-C348-A8AF-5771EF98FB67}" dt="2023-11-03T22:44:55.707" v="3973" actId="14100"/>
          <ac:grpSpMkLst>
            <pc:docMk/>
            <pc:sldMk cId="0" sldId="259"/>
            <ac:grpSpMk id="23" creationId="{419AEA14-B795-9C71-9DE5-FF79B50C70ED}"/>
          </ac:grpSpMkLst>
        </pc:grpChg>
        <pc:grpChg chg="add del">
          <ac:chgData name="Erina Kim" userId="1f335cbc-fbb3-46a7-9e35-10be5a8d2513" providerId="ADAL" clId="{42D5785D-53A4-C348-A8AF-5771EF98FB67}" dt="2023-11-03T18:58:55.882" v="1873" actId="26606"/>
          <ac:grpSpMkLst>
            <pc:docMk/>
            <pc:sldMk cId="0" sldId="259"/>
            <ac:grpSpMk id="35" creationId="{6258F736-B256-8039-9DC6-F4E49A5C5AD5}"/>
          </ac:grpSpMkLst>
        </pc:grpChg>
        <pc:grpChg chg="add del">
          <ac:chgData name="Erina Kim" userId="1f335cbc-fbb3-46a7-9e35-10be5a8d2513" providerId="ADAL" clId="{42D5785D-53A4-C348-A8AF-5771EF98FB67}" dt="2023-11-03T19:00:49.432" v="1901"/>
          <ac:grpSpMkLst>
            <pc:docMk/>
            <pc:sldMk cId="0" sldId="259"/>
            <ac:grpSpMk id="42" creationId="{6258F736-B256-8039-9DC6-F4E49A5C5AD5}"/>
          </ac:grpSpMkLst>
        </pc:grpChg>
        <pc:graphicFrameChg chg="add del mod">
          <ac:chgData name="Erina Kim" userId="1f335cbc-fbb3-46a7-9e35-10be5a8d2513" providerId="ADAL" clId="{42D5785D-53A4-C348-A8AF-5771EF98FB67}" dt="2023-11-03T16:19:39.403" v="1729" actId="478"/>
          <ac:graphicFrameMkLst>
            <pc:docMk/>
            <pc:sldMk cId="0" sldId="259"/>
            <ac:graphicFrameMk id="2" creationId="{258926EF-428A-A96E-1A30-FC495D672E47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6:23:48.048" v="1735" actId="478"/>
          <ac:graphicFrameMkLst>
            <pc:docMk/>
            <pc:sldMk cId="0" sldId="259"/>
            <ac:graphicFrameMk id="8" creationId="{258926EF-428A-A96E-1A30-FC495D672E47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8:51:02.298" v="1842" actId="478"/>
          <ac:graphicFrameMkLst>
            <pc:docMk/>
            <pc:sldMk cId="0" sldId="259"/>
            <ac:graphicFrameMk id="11" creationId="{98FF5AF3-9309-891A-B2B1-A4E1C4F57EB2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8:56:49.662" v="1850" actId="478"/>
          <ac:graphicFrameMkLst>
            <pc:docMk/>
            <pc:sldMk cId="0" sldId="259"/>
            <ac:graphicFrameMk id="12" creationId="{B22470D3-5C96-3AEE-ECC2-CADE1BDF2D71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8:57:56.727" v="1855" actId="478"/>
          <ac:graphicFrameMkLst>
            <pc:docMk/>
            <pc:sldMk cId="0" sldId="259"/>
            <ac:graphicFrameMk id="13" creationId="{B22470D3-5C96-3AEE-ECC2-CADE1BDF2D71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8:58:32.882" v="1867" actId="478"/>
          <ac:graphicFrameMkLst>
            <pc:docMk/>
            <pc:sldMk cId="0" sldId="259"/>
            <ac:graphicFrameMk id="14" creationId="{B22470D3-5C96-3AEE-ECC2-CADE1BDF2D71}"/>
          </ac:graphicFrameMkLst>
        </pc:graphicFrameChg>
        <pc:graphicFrameChg chg="add mod">
          <ac:chgData name="Erina Kim" userId="1f335cbc-fbb3-46a7-9e35-10be5a8d2513" providerId="ADAL" clId="{42D5785D-53A4-C348-A8AF-5771EF98FB67}" dt="2023-11-04T00:16:25.858" v="4874" actId="1076"/>
          <ac:graphicFrameMkLst>
            <pc:docMk/>
            <pc:sldMk cId="0" sldId="259"/>
            <ac:graphicFrameMk id="15" creationId="{B22470D3-5C96-3AEE-ECC2-CADE1BDF2D71}"/>
          </ac:graphicFrameMkLst>
        </pc:graphicFrameChg>
        <pc:graphicFrameChg chg="add mod">
          <ac:chgData name="Erina Kim" userId="1f335cbc-fbb3-46a7-9e35-10be5a8d2513" providerId="ADAL" clId="{42D5785D-53A4-C348-A8AF-5771EF98FB67}" dt="2023-11-03T19:14:35.997" v="1979"/>
          <ac:graphicFrameMkLst>
            <pc:docMk/>
            <pc:sldMk cId="0" sldId="259"/>
            <ac:graphicFrameMk id="22" creationId="{B22470D3-5C96-3AEE-ECC2-CADE1BDF2D71}"/>
          </ac:graphicFrameMkLst>
        </pc:graphicFrameChg>
        <pc:picChg chg="mod">
          <ac:chgData name="Erina Kim" userId="1f335cbc-fbb3-46a7-9e35-10be5a8d2513" providerId="ADAL" clId="{42D5785D-53A4-C348-A8AF-5771EF98FB67}" dt="2023-11-03T21:54:07.990" v="3014" actId="1076"/>
          <ac:picMkLst>
            <pc:docMk/>
            <pc:sldMk cId="0" sldId="259"/>
            <ac:picMk id="3" creationId="{461A189D-284B-1B80-0B23-E5BCD638749A}"/>
          </ac:picMkLst>
        </pc:picChg>
        <pc:picChg chg="del mod">
          <ac:chgData name="Erina Kim" userId="1f335cbc-fbb3-46a7-9e35-10be5a8d2513" providerId="ADAL" clId="{42D5785D-53A4-C348-A8AF-5771EF98FB67}" dt="2023-11-03T16:23:29.824" v="1732" actId="478"/>
          <ac:picMkLst>
            <pc:docMk/>
            <pc:sldMk cId="0" sldId="259"/>
            <ac:picMk id="7" creationId="{5C2FAD89-A565-26FC-902C-FF475A7058D5}"/>
          </ac:picMkLst>
        </pc:picChg>
        <pc:picChg chg="del">
          <ac:chgData name="Erina Kim" userId="1f335cbc-fbb3-46a7-9e35-10be5a8d2513" providerId="ADAL" clId="{42D5785D-53A4-C348-A8AF-5771EF98FB67}" dt="2023-11-03T18:48:57.254" v="1810" actId="478"/>
          <ac:picMkLst>
            <pc:docMk/>
            <pc:sldMk cId="0" sldId="259"/>
            <ac:picMk id="9" creationId="{440010EE-6EE6-5F30-E840-C1E011D442BC}"/>
          </ac:picMkLst>
        </pc:picChg>
        <pc:picChg chg="add del mod ord">
          <ac:chgData name="Erina Kim" userId="1f335cbc-fbb3-46a7-9e35-10be5a8d2513" providerId="ADAL" clId="{42D5785D-53A4-C348-A8AF-5771EF98FB67}" dt="2023-11-03T18:53:27.653" v="1843" actId="478"/>
          <ac:picMkLst>
            <pc:docMk/>
            <pc:sldMk cId="0" sldId="259"/>
            <ac:picMk id="10" creationId="{487F7114-783D-F269-F61A-5172FF3C9843}"/>
          </ac:picMkLst>
        </pc:picChg>
        <pc:picChg chg="add del mod">
          <ac:chgData name="Erina Kim" userId="1f335cbc-fbb3-46a7-9e35-10be5a8d2513" providerId="ADAL" clId="{42D5785D-53A4-C348-A8AF-5771EF98FB67}" dt="2023-11-03T18:14:28.358" v="1797" actId="478"/>
          <ac:picMkLst>
            <pc:docMk/>
            <pc:sldMk cId="0" sldId="259"/>
            <ac:picMk id="10" creationId="{E87307D4-8186-9348-09AF-A9918FE4EFDF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0" sldId="259"/>
            <ac:picMk id="24" creationId="{F298D2CE-844A-7B2C-3C7D-AEA4DB1A8B7D}"/>
          </ac:picMkLst>
        </pc:picChg>
        <pc:cxnChg chg="add mod">
          <ac:chgData name="Erina Kim" userId="1f335cbc-fbb3-46a7-9e35-10be5a8d2513" providerId="ADAL" clId="{42D5785D-53A4-C348-A8AF-5771EF98FB67}" dt="2023-11-03T22:19:15.594" v="3581" actId="1076"/>
          <ac:cxnSpMkLst>
            <pc:docMk/>
            <pc:sldMk cId="0" sldId="259"/>
            <ac:cxnSpMk id="25" creationId="{880C0625-D457-CF27-F80C-368672F4BDD8}"/>
          </ac:cxnSpMkLst>
        </pc:cxnChg>
        <pc:cxnChg chg="add mod">
          <ac:chgData name="Erina Kim" userId="1f335cbc-fbb3-46a7-9e35-10be5a8d2513" providerId="ADAL" clId="{42D5785D-53A4-C348-A8AF-5771EF98FB67}" dt="2023-11-03T22:18:44.594" v="3576" actId="1076"/>
          <ac:cxnSpMkLst>
            <pc:docMk/>
            <pc:sldMk cId="0" sldId="259"/>
            <ac:cxnSpMk id="31" creationId="{A24FE3D1-4DA7-7A1F-6F62-B53D22BBDEB7}"/>
          </ac:cxnSpMkLst>
        </pc:cxnChg>
        <pc:cxnChg chg="add mod">
          <ac:chgData name="Erina Kim" userId="1f335cbc-fbb3-46a7-9e35-10be5a8d2513" providerId="ADAL" clId="{42D5785D-53A4-C348-A8AF-5771EF98FB67}" dt="2023-11-03T22:18:48.902" v="3577" actId="1076"/>
          <ac:cxnSpMkLst>
            <pc:docMk/>
            <pc:sldMk cId="0" sldId="259"/>
            <ac:cxnSpMk id="32" creationId="{0B081975-DE7B-C2ED-843F-1F751F6258F8}"/>
          </ac:cxnSpMkLst>
        </pc:cxnChg>
      </pc:sldChg>
      <pc:sldChg chg="modSp mod setBg">
        <pc:chgData name="Erina Kim" userId="1f335cbc-fbb3-46a7-9e35-10be5a8d2513" providerId="ADAL" clId="{42D5785D-53A4-C348-A8AF-5771EF98FB67}" dt="2023-11-03T19:32:57.308" v="2138" actId="207"/>
        <pc:sldMkLst>
          <pc:docMk/>
          <pc:sldMk cId="0" sldId="267"/>
        </pc:sldMkLst>
        <pc:spChg chg="mod">
          <ac:chgData name="Erina Kim" userId="1f335cbc-fbb3-46a7-9e35-10be5a8d2513" providerId="ADAL" clId="{42D5785D-53A4-C348-A8AF-5771EF98FB67}" dt="2023-11-03T19:32:57.308" v="2138" actId="207"/>
          <ac:spMkLst>
            <pc:docMk/>
            <pc:sldMk cId="0" sldId="267"/>
            <ac:spMk id="4" creationId="{F1B3EA78-A8BD-8BE8-0F5A-0F116CC0B9FF}"/>
          </ac:spMkLst>
        </pc:sp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0" sldId="268"/>
        </pc:sldMkLst>
      </pc:sldChg>
      <pc:sldChg chg="del setBg">
        <pc:chgData name="Erina Kim" userId="1f335cbc-fbb3-46a7-9e35-10be5a8d2513" providerId="ADAL" clId="{42D5785D-53A4-C348-A8AF-5771EF98FB67}" dt="2023-11-03T17:40:44.897" v="1792" actId="2696"/>
        <pc:sldMkLst>
          <pc:docMk/>
          <pc:sldMk cId="0" sldId="269"/>
        </pc:sldMkLst>
      </pc:sldChg>
      <pc:sldChg chg="del setBg">
        <pc:chgData name="Erina Kim" userId="1f335cbc-fbb3-46a7-9e35-10be5a8d2513" providerId="ADAL" clId="{42D5785D-53A4-C348-A8AF-5771EF98FB67}" dt="2023-11-03T17:40:41.860" v="1791" actId="2696"/>
        <pc:sldMkLst>
          <pc:docMk/>
          <pc:sldMk cId="0" sldId="270"/>
        </pc:sldMkLst>
      </pc:sldChg>
      <pc:sldChg chg="delSp modSp mod setBg">
        <pc:chgData name="Erina Kim" userId="1f335cbc-fbb3-46a7-9e35-10be5a8d2513" providerId="ADAL" clId="{42D5785D-53A4-C348-A8AF-5771EF98FB67}" dt="2023-11-03T18:18:20.577" v="1804" actId="478"/>
        <pc:sldMkLst>
          <pc:docMk/>
          <pc:sldMk cId="2374491608" sldId="271"/>
        </pc:sldMkLst>
        <pc:spChg chg="del">
          <ac:chgData name="Erina Kim" userId="1f335cbc-fbb3-46a7-9e35-10be5a8d2513" providerId="ADAL" clId="{42D5785D-53A4-C348-A8AF-5771EF98FB67}" dt="2023-11-03T18:18:15.413" v="1801" actId="478"/>
          <ac:spMkLst>
            <pc:docMk/>
            <pc:sldMk cId="2374491608" sldId="271"/>
            <ac:spMk id="6" creationId="{00000000-0000-0000-0000-000000000000}"/>
          </ac:spMkLst>
        </pc:spChg>
        <pc:spChg chg="del">
          <ac:chgData name="Erina Kim" userId="1f335cbc-fbb3-46a7-9e35-10be5a8d2513" providerId="ADAL" clId="{42D5785D-53A4-C348-A8AF-5771EF98FB67}" dt="2023-11-03T18:18:18.668" v="1802" actId="478"/>
          <ac:spMkLst>
            <pc:docMk/>
            <pc:sldMk cId="2374491608" sldId="271"/>
            <ac:spMk id="7" creationId="{00000000-0000-0000-0000-000000000000}"/>
          </ac:spMkLst>
        </pc:spChg>
        <pc:spChg chg="del">
          <ac:chgData name="Erina Kim" userId="1f335cbc-fbb3-46a7-9e35-10be5a8d2513" providerId="ADAL" clId="{42D5785D-53A4-C348-A8AF-5771EF98FB67}" dt="2023-11-03T18:18:19.481" v="1803" actId="478"/>
          <ac:spMkLst>
            <pc:docMk/>
            <pc:sldMk cId="2374491608" sldId="271"/>
            <ac:spMk id="8" creationId="{00000000-0000-0000-0000-000000000000}"/>
          </ac:spMkLst>
        </pc:spChg>
        <pc:spChg chg="del">
          <ac:chgData name="Erina Kim" userId="1f335cbc-fbb3-46a7-9e35-10be5a8d2513" providerId="ADAL" clId="{42D5785D-53A4-C348-A8AF-5771EF98FB67}" dt="2023-11-03T18:18:20.577" v="1804" actId="478"/>
          <ac:spMkLst>
            <pc:docMk/>
            <pc:sldMk cId="2374491608" sldId="271"/>
            <ac:spMk id="22" creationId="{00000000-0000-0000-0000-000000000000}"/>
          </ac:spMkLst>
        </pc:spChg>
        <pc:spChg chg="del mod">
          <ac:chgData name="Erina Kim" userId="1f335cbc-fbb3-46a7-9e35-10be5a8d2513" providerId="ADAL" clId="{42D5785D-53A4-C348-A8AF-5771EF98FB67}" dt="2023-11-03T18:18:14.509" v="1800" actId="478"/>
          <ac:spMkLst>
            <pc:docMk/>
            <pc:sldMk cId="2374491608" sldId="271"/>
            <ac:spMk id="23" creationId="{00000000-0000-0000-0000-000000000000}"/>
          </ac:spMkLst>
        </pc:spChg>
      </pc:sldChg>
      <pc:sldChg chg="addSp delSp modSp del mod setBg">
        <pc:chgData name="Erina Kim" userId="1f335cbc-fbb3-46a7-9e35-10be5a8d2513" providerId="ADAL" clId="{42D5785D-53A4-C348-A8AF-5771EF98FB67}" dt="2023-11-03T18:05:22.412" v="1796" actId="2696"/>
        <pc:sldMkLst>
          <pc:docMk/>
          <pc:sldMk cId="2058548537" sldId="275"/>
        </pc:sldMkLst>
        <pc:spChg chg="add del mod">
          <ac:chgData name="Erina Kim" userId="1f335cbc-fbb3-46a7-9e35-10be5a8d2513" providerId="ADAL" clId="{42D5785D-53A4-C348-A8AF-5771EF98FB67}" dt="2023-11-02T22:57:02.108" v="1158" actId="478"/>
          <ac:spMkLst>
            <pc:docMk/>
            <pc:sldMk cId="2058548537" sldId="275"/>
            <ac:spMk id="2" creationId="{C6277E7F-BC46-B32C-CC16-8E091C59B141}"/>
          </ac:spMkLst>
        </pc:spChg>
        <pc:spChg chg="add mod">
          <ac:chgData name="Erina Kim" userId="1f335cbc-fbb3-46a7-9e35-10be5a8d2513" providerId="ADAL" clId="{42D5785D-53A4-C348-A8AF-5771EF98FB67}" dt="2023-11-02T22:58:52.208" v="1181" actId="1076"/>
          <ac:spMkLst>
            <pc:docMk/>
            <pc:sldMk cId="2058548537" sldId="275"/>
            <ac:spMk id="5" creationId="{3557FB44-FABE-3167-481F-11DF0A26B917}"/>
          </ac:spMkLst>
        </pc:spChg>
        <pc:spChg chg="add mod">
          <ac:chgData name="Erina Kim" userId="1f335cbc-fbb3-46a7-9e35-10be5a8d2513" providerId="ADAL" clId="{42D5785D-53A4-C348-A8AF-5771EF98FB67}" dt="2023-11-02T22:59:08.842" v="1188" actId="1076"/>
          <ac:spMkLst>
            <pc:docMk/>
            <pc:sldMk cId="2058548537" sldId="275"/>
            <ac:spMk id="6" creationId="{5DA34E9C-CB07-BDB8-1F8C-3D0B3A6C5361}"/>
          </ac:spMkLst>
        </pc:spChg>
        <pc:spChg chg="add del mod">
          <ac:chgData name="Erina Kim" userId="1f335cbc-fbb3-46a7-9e35-10be5a8d2513" providerId="ADAL" clId="{42D5785D-53A4-C348-A8AF-5771EF98FB67}" dt="2023-11-02T22:59:52.020" v="1201"/>
          <ac:spMkLst>
            <pc:docMk/>
            <pc:sldMk cId="2058548537" sldId="275"/>
            <ac:spMk id="7" creationId="{47B23752-2722-0219-6FEC-F96B66BBFEE9}"/>
          </ac:spMkLst>
        </pc:spChg>
        <pc:spChg chg="add del mod">
          <ac:chgData name="Erina Kim" userId="1f335cbc-fbb3-46a7-9e35-10be5a8d2513" providerId="ADAL" clId="{42D5785D-53A4-C348-A8AF-5771EF98FB67}" dt="2023-11-02T23:00:23.843" v="1205"/>
          <ac:spMkLst>
            <pc:docMk/>
            <pc:sldMk cId="2058548537" sldId="275"/>
            <ac:spMk id="8" creationId="{853962ED-8EAC-BAD6-82D0-D78C108792EA}"/>
          </ac:spMkLst>
        </pc:spChg>
        <pc:spChg chg="add mod">
          <ac:chgData name="Erina Kim" userId="1f335cbc-fbb3-46a7-9e35-10be5a8d2513" providerId="ADAL" clId="{42D5785D-53A4-C348-A8AF-5771EF98FB67}" dt="2023-11-02T23:07:04.970" v="1236" actId="20577"/>
          <ac:spMkLst>
            <pc:docMk/>
            <pc:sldMk cId="2058548537" sldId="275"/>
            <ac:spMk id="9" creationId="{B06DBA66-0DD4-84C1-2BB7-8D20DED97594}"/>
          </ac:spMkLst>
        </pc:spChg>
        <pc:spChg chg="mod">
          <ac:chgData name="Erina Kim" userId="1f335cbc-fbb3-46a7-9e35-10be5a8d2513" providerId="ADAL" clId="{42D5785D-53A4-C348-A8AF-5771EF98FB67}" dt="2023-11-02T22:59:42.516" v="1198" actId="255"/>
          <ac:spMkLst>
            <pc:docMk/>
            <pc:sldMk cId="2058548537" sldId="275"/>
            <ac:spMk id="14" creationId="{C4632061-2B06-17AC-056E-3CA1BC91946A}"/>
          </ac:spMkLst>
        </pc:spChg>
        <pc:spChg chg="del mod">
          <ac:chgData name="Erina Kim" userId="1f335cbc-fbb3-46a7-9e35-10be5a8d2513" providerId="ADAL" clId="{42D5785D-53A4-C348-A8AF-5771EF98FB67}" dt="2023-11-02T23:00:30.707" v="1209"/>
          <ac:spMkLst>
            <pc:docMk/>
            <pc:sldMk cId="2058548537" sldId="275"/>
            <ac:spMk id="17" creationId="{00000000-0000-0000-0000-000000000000}"/>
          </ac:spMkLst>
        </pc:spChg>
        <pc:picChg chg="mod">
          <ac:chgData name="Erina Kim" userId="1f335cbc-fbb3-46a7-9e35-10be5a8d2513" providerId="ADAL" clId="{42D5785D-53A4-C348-A8AF-5771EF98FB67}" dt="2023-11-02T22:59:13.133" v="1189" actId="1076"/>
          <ac:picMkLst>
            <pc:docMk/>
            <pc:sldMk cId="2058548537" sldId="275"/>
            <ac:picMk id="10" creationId="{F82FD9B9-4DD1-0338-798B-76221730AC1A}"/>
          </ac:picMkLst>
        </pc:picChg>
      </pc:sldChg>
      <pc:sldChg chg="del">
        <pc:chgData name="Erina Kim" userId="1f335cbc-fbb3-46a7-9e35-10be5a8d2513" providerId="ADAL" clId="{42D5785D-53A4-C348-A8AF-5771EF98FB67}" dt="2023-11-02T22:06:34.805" v="734" actId="2696"/>
        <pc:sldMkLst>
          <pc:docMk/>
          <pc:sldMk cId="266834990" sldId="276"/>
        </pc:sldMkLst>
      </pc:sldChg>
      <pc:sldChg chg="addSp delSp modSp del mod setBg">
        <pc:chgData name="Erina Kim" userId="1f335cbc-fbb3-46a7-9e35-10be5a8d2513" providerId="ADAL" clId="{42D5785D-53A4-C348-A8AF-5771EF98FB67}" dt="2023-11-03T18:18:07.563" v="1798" actId="2696"/>
        <pc:sldMkLst>
          <pc:docMk/>
          <pc:sldMk cId="148213982" sldId="278"/>
        </pc:sldMkLst>
        <pc:spChg chg="add del mod">
          <ac:chgData name="Erina Kim" userId="1f335cbc-fbb3-46a7-9e35-10be5a8d2513" providerId="ADAL" clId="{42D5785D-53A4-C348-A8AF-5771EF98FB67}" dt="2023-11-02T21:47:55.368" v="482"/>
          <ac:spMkLst>
            <pc:docMk/>
            <pc:sldMk cId="148213982" sldId="278"/>
            <ac:spMk id="2" creationId="{DEFAD43A-6E21-CBB6-AF65-98630473DC72}"/>
          </ac:spMkLst>
        </pc:spChg>
        <pc:spChg chg="mod">
          <ac:chgData name="Erina Kim" userId="1f335cbc-fbb3-46a7-9e35-10be5a8d2513" providerId="ADAL" clId="{42D5785D-53A4-C348-A8AF-5771EF98FB67}" dt="2023-11-02T21:41:14.811" v="329" actId="14100"/>
          <ac:spMkLst>
            <pc:docMk/>
            <pc:sldMk cId="148213982" sldId="278"/>
            <ac:spMk id="3" creationId="{00000000-0000-0000-0000-000000000000}"/>
          </ac:spMkLst>
        </pc:spChg>
        <pc:spChg chg="add del mod">
          <ac:chgData name="Erina Kim" userId="1f335cbc-fbb3-46a7-9e35-10be5a8d2513" providerId="ADAL" clId="{42D5785D-53A4-C348-A8AF-5771EF98FB67}" dt="2023-11-02T21:58:53.107" v="673" actId="478"/>
          <ac:spMkLst>
            <pc:docMk/>
            <pc:sldMk cId="148213982" sldId="278"/>
            <ac:spMk id="6" creationId="{DDE802F9-9D68-CBFA-2A26-81F636DBBC8F}"/>
          </ac:spMkLst>
        </pc:spChg>
        <pc:spChg chg="add mod">
          <ac:chgData name="Erina Kim" userId="1f335cbc-fbb3-46a7-9e35-10be5a8d2513" providerId="ADAL" clId="{42D5785D-53A4-C348-A8AF-5771EF98FB67}" dt="2023-11-02T21:37:51.961" v="170" actId="20577"/>
          <ac:spMkLst>
            <pc:docMk/>
            <pc:sldMk cId="148213982" sldId="278"/>
            <ac:spMk id="7" creationId="{300F4EBB-C68D-48D5-0D38-D3B0DE6537BE}"/>
          </ac:spMkLst>
        </pc:spChg>
        <pc:spChg chg="add mod">
          <ac:chgData name="Erina Kim" userId="1f335cbc-fbb3-46a7-9e35-10be5a8d2513" providerId="ADAL" clId="{42D5785D-53A4-C348-A8AF-5771EF98FB67}" dt="2023-11-02T21:38:59.917" v="282" actId="20577"/>
          <ac:spMkLst>
            <pc:docMk/>
            <pc:sldMk cId="148213982" sldId="278"/>
            <ac:spMk id="8" creationId="{9B867529-084C-2D06-0E0F-4FCDAB553E12}"/>
          </ac:spMkLst>
        </pc:spChg>
        <pc:spChg chg="mod">
          <ac:chgData name="Erina Kim" userId="1f335cbc-fbb3-46a7-9e35-10be5a8d2513" providerId="ADAL" clId="{42D5785D-53A4-C348-A8AF-5771EF98FB67}" dt="2023-11-02T21:57:01.578" v="620" actId="20577"/>
          <ac:spMkLst>
            <pc:docMk/>
            <pc:sldMk cId="148213982" sldId="278"/>
            <ac:spMk id="11" creationId="{442F18EB-35B0-8B72-ED7C-62CAD6D1C14C}"/>
          </ac:spMkLst>
        </pc:spChg>
        <pc:spChg chg="mod">
          <ac:chgData name="Erina Kim" userId="1f335cbc-fbb3-46a7-9e35-10be5a8d2513" providerId="ADAL" clId="{42D5785D-53A4-C348-A8AF-5771EF98FB67}" dt="2023-11-02T21:41:57.350" v="346" actId="1076"/>
          <ac:spMkLst>
            <pc:docMk/>
            <pc:sldMk cId="148213982" sldId="278"/>
            <ac:spMk id="12" creationId="{F60D06C3-C5E5-072C-C8A5-0498B7FDD8B9}"/>
          </ac:spMkLst>
        </pc:spChg>
        <pc:spChg chg="mod">
          <ac:chgData name="Erina Kim" userId="1f335cbc-fbb3-46a7-9e35-10be5a8d2513" providerId="ADAL" clId="{42D5785D-53A4-C348-A8AF-5771EF98FB67}" dt="2023-11-02T21:41:34.970" v="335" actId="1076"/>
          <ac:spMkLst>
            <pc:docMk/>
            <pc:sldMk cId="148213982" sldId="278"/>
            <ac:spMk id="13" creationId="{04948B46-6947-4B2F-48AD-88A741537B9F}"/>
          </ac:spMkLst>
        </pc:spChg>
        <pc:spChg chg="add mod">
          <ac:chgData name="Erina Kim" userId="1f335cbc-fbb3-46a7-9e35-10be5a8d2513" providerId="ADAL" clId="{42D5785D-53A4-C348-A8AF-5771EF98FB67}" dt="2023-11-02T21:57:18.615" v="623" actId="1076"/>
          <ac:spMkLst>
            <pc:docMk/>
            <pc:sldMk cId="148213982" sldId="278"/>
            <ac:spMk id="14" creationId="{D95BE66D-2E4B-5540-8616-7C6F0A88B2B5}"/>
          </ac:spMkLst>
        </pc:spChg>
        <pc:spChg chg="add mod">
          <ac:chgData name="Erina Kim" userId="1f335cbc-fbb3-46a7-9e35-10be5a8d2513" providerId="ADAL" clId="{42D5785D-53A4-C348-A8AF-5771EF98FB67}" dt="2023-11-02T21:58:49.073" v="672" actId="20577"/>
          <ac:spMkLst>
            <pc:docMk/>
            <pc:sldMk cId="148213982" sldId="278"/>
            <ac:spMk id="15" creationId="{A2130B56-5387-F323-5F47-58F04A77684E}"/>
          </ac:spMkLst>
        </pc:spChg>
        <pc:spChg chg="add del mod">
          <ac:chgData name="Erina Kim" userId="1f335cbc-fbb3-46a7-9e35-10be5a8d2513" providerId="ADAL" clId="{42D5785D-53A4-C348-A8AF-5771EF98FB67}" dt="2023-11-02T21:57:57.480" v="629"/>
          <ac:spMkLst>
            <pc:docMk/>
            <pc:sldMk cId="148213982" sldId="278"/>
            <ac:spMk id="16" creationId="{D5B0C023-353C-A119-095F-BB6EE9E332B0}"/>
          </ac:spMkLst>
        </pc:spChg>
        <pc:spChg chg="add del mod">
          <ac:chgData name="Erina Kim" userId="1f335cbc-fbb3-46a7-9e35-10be5a8d2513" providerId="ADAL" clId="{42D5785D-53A4-C348-A8AF-5771EF98FB67}" dt="2023-11-02T21:58:32.438" v="635" actId="478"/>
          <ac:spMkLst>
            <pc:docMk/>
            <pc:sldMk cId="148213982" sldId="278"/>
            <ac:spMk id="17" creationId="{59960513-64A8-32D7-160B-DFF8B1CB1FD4}"/>
          </ac:spMkLst>
        </pc:spChg>
        <pc:grpChg chg="add mod">
          <ac:chgData name="Erina Kim" userId="1f335cbc-fbb3-46a7-9e35-10be5a8d2513" providerId="ADAL" clId="{42D5785D-53A4-C348-A8AF-5771EF98FB67}" dt="2023-11-02T21:56:04.998" v="619" actId="14100"/>
          <ac:grpSpMkLst>
            <pc:docMk/>
            <pc:sldMk cId="148213982" sldId="278"/>
            <ac:grpSpMk id="9" creationId="{84F0AC8C-5302-B80C-1AD5-2D228B866C1C}"/>
          </ac:grpSpMkLst>
        </pc:grpChg>
        <pc:grpChg chg="mod">
          <ac:chgData name="Erina Kim" userId="1f335cbc-fbb3-46a7-9e35-10be5a8d2513" providerId="ADAL" clId="{42D5785D-53A4-C348-A8AF-5771EF98FB67}" dt="2023-11-02T21:41:25.667" v="330"/>
          <ac:grpSpMkLst>
            <pc:docMk/>
            <pc:sldMk cId="148213982" sldId="278"/>
            <ac:grpSpMk id="10" creationId="{87327843-2128-B97E-B978-5E43727CE4FE}"/>
          </ac:grpSpMkLst>
        </pc:grp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4150780655" sldId="279"/>
        </pc:sldMkLst>
      </pc:sldChg>
      <pc:sldChg chg="addSp delSp modSp setBg">
        <pc:chgData name="Erina Kim" userId="1f335cbc-fbb3-46a7-9e35-10be5a8d2513" providerId="ADAL" clId="{42D5785D-53A4-C348-A8AF-5771EF98FB67}" dt="2023-11-03T18:58:42.190" v="1869"/>
        <pc:sldMkLst>
          <pc:docMk/>
          <pc:sldMk cId="2559131014" sldId="281"/>
        </pc:sldMkLst>
        <pc:spChg chg="mod">
          <ac:chgData name="Erina Kim" userId="1f335cbc-fbb3-46a7-9e35-10be5a8d2513" providerId="ADAL" clId="{42D5785D-53A4-C348-A8AF-5771EF98FB67}" dt="2023-11-03T18:58:42.190" v="1869"/>
          <ac:spMkLst>
            <pc:docMk/>
            <pc:sldMk cId="2559131014" sldId="281"/>
            <ac:spMk id="3" creationId="{BEBD8D4B-DD3F-2A0B-942F-8B3346877F01}"/>
          </ac:spMkLst>
        </pc:spChg>
        <pc:spChg chg="del">
          <ac:chgData name="Erina Kim" userId="1f335cbc-fbb3-46a7-9e35-10be5a8d2513" providerId="ADAL" clId="{42D5785D-53A4-C348-A8AF-5771EF98FB67}" dt="2023-11-03T18:58:42.190" v="1869"/>
          <ac:spMkLst>
            <pc:docMk/>
            <pc:sldMk cId="2559131014" sldId="281"/>
            <ac:spMk id="5" creationId="{D1EFD3FB-23BB-9BE3-450F-C749E6675965}"/>
          </ac:spMkLst>
        </pc:spChg>
        <pc:spChg chg="add">
          <ac:chgData name="Erina Kim" userId="1f335cbc-fbb3-46a7-9e35-10be5a8d2513" providerId="ADAL" clId="{42D5785D-53A4-C348-A8AF-5771EF98FB67}" dt="2023-11-03T18:58:42.190" v="1869"/>
          <ac:spMkLst>
            <pc:docMk/>
            <pc:sldMk cId="2559131014" sldId="281"/>
            <ac:spMk id="6" creationId="{A1DC685D-53DB-F5C4-74C9-9B7F795A334B}"/>
          </ac:spMkLst>
        </pc:spChg>
      </pc:sldChg>
      <pc:sldChg chg="addSp delSp modSp add mod modTransition setBg modAnim">
        <pc:chgData name="Erina Kim" userId="1f335cbc-fbb3-46a7-9e35-10be5a8d2513" providerId="ADAL" clId="{42D5785D-53A4-C348-A8AF-5771EF98FB67}" dt="2023-11-04T02:57:08.333" v="5603"/>
        <pc:sldMkLst>
          <pc:docMk/>
          <pc:sldMk cId="925025029" sldId="282"/>
        </pc:sldMkLst>
        <pc:spChg chg="del mod">
          <ac:chgData name="Erina Kim" userId="1f335cbc-fbb3-46a7-9e35-10be5a8d2513" providerId="ADAL" clId="{42D5785D-53A4-C348-A8AF-5771EF98FB67}" dt="2023-11-03T19:13:37.188" v="1975" actId="478"/>
          <ac:spMkLst>
            <pc:docMk/>
            <pc:sldMk cId="925025029" sldId="282"/>
            <ac:spMk id="3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3T22:48:58.723" v="4025" actId="114"/>
          <ac:spMkLst>
            <pc:docMk/>
            <pc:sldMk cId="925025029" sldId="282"/>
            <ac:spMk id="6" creationId="{85DF825E-F4DA-EC95-0CB6-4F8E4354FD6C}"/>
          </ac:spMkLst>
        </pc:spChg>
        <pc:spChg chg="add mod">
          <ac:chgData name="Erina Kim" userId="1f335cbc-fbb3-46a7-9e35-10be5a8d2513" providerId="ADAL" clId="{42D5785D-53A4-C348-A8AF-5771EF98FB67}" dt="2023-11-03T19:13:37.544" v="1976"/>
          <ac:spMkLst>
            <pc:docMk/>
            <pc:sldMk cId="925025029" sldId="282"/>
            <ac:spMk id="9" creationId="{ABF1F1C3-F96F-E9DA-3C37-868759A2E547}"/>
          </ac:spMkLst>
        </pc:spChg>
        <pc:spChg chg="add mod">
          <ac:chgData name="Erina Kim" userId="1f335cbc-fbb3-46a7-9e35-10be5a8d2513" providerId="ADAL" clId="{42D5785D-53A4-C348-A8AF-5771EF98FB67}" dt="2023-11-03T19:13:37.544" v="1976"/>
          <ac:spMkLst>
            <pc:docMk/>
            <pc:sldMk cId="925025029" sldId="282"/>
            <ac:spMk id="10" creationId="{A6DC3684-4020-712E-EA20-40FEED244FE9}"/>
          </ac:spMkLst>
        </pc:spChg>
        <pc:spChg chg="add del mod">
          <ac:chgData name="Erina Kim" userId="1f335cbc-fbb3-46a7-9e35-10be5a8d2513" providerId="ADAL" clId="{42D5785D-53A4-C348-A8AF-5771EF98FB67}" dt="2023-11-03T20:06:14.013" v="2375" actId="478"/>
          <ac:spMkLst>
            <pc:docMk/>
            <pc:sldMk cId="925025029" sldId="282"/>
            <ac:spMk id="16" creationId="{9742C5F1-272C-ACF7-CDAE-B6EA55D53DFD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25" creationId="{D33294B2-5324-4DA6-7BFE-B16CBFE15670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0" creationId="{A7AA2162-5B11-6F8D-4946-C8DD5F546711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1" creationId="{70B05D08-E762-518A-0BC9-D47797FBCB21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2" creationId="{7585B0B1-7C51-1CA4-FDC0-85C1E7B5C2A1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3" creationId="{CFEB404A-B13B-4D99-C3AF-E21392E4B52A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4" creationId="{7EC479EB-F9BD-7BA9-BC79-98C542445B4E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5" creationId="{E1FA8AAD-E600-C978-4A44-5D4B08186768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6" creationId="{D7A128A8-E8BF-35C7-6516-91C9E8F93325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7" creationId="{2BC577E8-94E4-E3E1-819D-E2D857D36694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8" creationId="{78458747-B00C-4DC5-31C6-FEA87CAEDB66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49" creationId="{C4412F94-1534-6631-18E6-5490977F7D53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50" creationId="{39286280-378D-C623-5F5F-DA7401984002}"/>
          </ac:spMkLst>
        </pc:spChg>
        <pc:spChg chg="mod">
          <ac:chgData name="Erina Kim" userId="1f335cbc-fbb3-46a7-9e35-10be5a8d2513" providerId="ADAL" clId="{42D5785D-53A4-C348-A8AF-5771EF98FB67}" dt="2023-11-03T22:45:09.857" v="3976"/>
          <ac:spMkLst>
            <pc:docMk/>
            <pc:sldMk cId="925025029" sldId="282"/>
            <ac:spMk id="51" creationId="{D3815497-4145-8CA0-8309-35675A72E3D1}"/>
          </ac:spMkLst>
        </pc:spChg>
        <pc:grpChg chg="add del mod">
          <ac:chgData name="Erina Kim" userId="1f335cbc-fbb3-46a7-9e35-10be5a8d2513" providerId="ADAL" clId="{42D5785D-53A4-C348-A8AF-5771EF98FB67}" dt="2023-11-03T22:48:41.115" v="4019" actId="478"/>
          <ac:grpSpMkLst>
            <pc:docMk/>
            <pc:sldMk cId="925025029" sldId="282"/>
            <ac:grpSpMk id="23" creationId="{2ADE5495-94E6-FCA4-C57D-608A0CEA300A}"/>
          </ac:grpSpMkLst>
        </pc:grpChg>
        <pc:grpChg chg="del">
          <ac:chgData name="Erina Kim" userId="1f335cbc-fbb3-46a7-9e35-10be5a8d2513" providerId="ADAL" clId="{42D5785D-53A4-C348-A8AF-5771EF98FB67}" dt="2023-11-03T22:45:07.724" v="3974" actId="478"/>
          <ac:grpSpMkLst>
            <pc:docMk/>
            <pc:sldMk cId="925025029" sldId="282"/>
            <ac:grpSpMk id="39" creationId="{FF45C6D0-52E6-3B18-3F81-928785F84F8A}"/>
          </ac:grpSpMkLst>
        </pc:grpChg>
        <pc:graphicFrameChg chg="add del mod">
          <ac:chgData name="Erina Kim" userId="1f335cbc-fbb3-46a7-9e35-10be5a8d2513" providerId="ADAL" clId="{42D5785D-53A4-C348-A8AF-5771EF98FB67}" dt="2023-11-03T05:29:42.318" v="1254" actId="478"/>
          <ac:graphicFrameMkLst>
            <pc:docMk/>
            <pc:sldMk cId="925025029" sldId="282"/>
            <ac:graphicFrameMk id="2" creationId="{CBD81B7C-E18E-03D3-9560-EDBC43581379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7:31:41.444" v="1786" actId="478"/>
          <ac:graphicFrameMkLst>
            <pc:docMk/>
            <pc:sldMk cId="925025029" sldId="282"/>
            <ac:graphicFrameMk id="7" creationId="{CBD81B7C-E18E-03D3-9560-EDBC43581379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19:54:34.350" v="2281" actId="478"/>
          <ac:graphicFrameMkLst>
            <pc:docMk/>
            <pc:sldMk cId="925025029" sldId="282"/>
            <ac:graphicFrameMk id="11" creationId="{7C0468A6-546F-6C51-A47A-8B070271426F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20:01:54.383" v="2337" actId="478"/>
          <ac:graphicFrameMkLst>
            <pc:docMk/>
            <pc:sldMk cId="925025029" sldId="282"/>
            <ac:graphicFrameMk id="13" creationId="{7C0468A6-546F-6C51-A47A-8B070271426F}"/>
          </ac:graphicFrameMkLst>
        </pc:graphicFrameChg>
        <pc:graphicFrameChg chg="add mod">
          <ac:chgData name="Erina Kim" userId="1f335cbc-fbb3-46a7-9e35-10be5a8d2513" providerId="ADAL" clId="{42D5785D-53A4-C348-A8AF-5771EF98FB67}" dt="2023-11-03T19:55:38.944" v="2307"/>
          <ac:graphicFrameMkLst>
            <pc:docMk/>
            <pc:sldMk cId="925025029" sldId="282"/>
            <ac:graphicFrameMk id="14" creationId="{7C0468A6-546F-6C51-A47A-8B070271426F}"/>
          </ac:graphicFrameMkLst>
        </pc:graphicFrameChg>
        <pc:graphicFrameChg chg="add del mod">
          <ac:chgData name="Erina Kim" userId="1f335cbc-fbb3-46a7-9e35-10be5a8d2513" providerId="ADAL" clId="{42D5785D-53A4-C348-A8AF-5771EF98FB67}" dt="2023-11-03T20:03:09.604" v="2350" actId="478"/>
          <ac:graphicFrameMkLst>
            <pc:docMk/>
            <pc:sldMk cId="925025029" sldId="282"/>
            <ac:graphicFrameMk id="17" creationId="{7C0468A6-546F-6C51-A47A-8B070271426F}"/>
          </ac:graphicFrameMkLst>
        </pc:graphicFrameChg>
        <pc:graphicFrameChg chg="add mod">
          <ac:chgData name="Erina Kim" userId="1f335cbc-fbb3-46a7-9e35-10be5a8d2513" providerId="ADAL" clId="{42D5785D-53A4-C348-A8AF-5771EF98FB67}" dt="2023-11-03T20:05:21.327" v="2360"/>
          <ac:graphicFrameMkLst>
            <pc:docMk/>
            <pc:sldMk cId="925025029" sldId="282"/>
            <ac:graphicFrameMk id="18" creationId="{7C0468A6-546F-6C51-A47A-8B070271426F}"/>
          </ac:graphicFrameMkLst>
        </pc:graphicFrameChg>
        <pc:graphicFrameChg chg="add mod">
          <ac:chgData name="Erina Kim" userId="1f335cbc-fbb3-46a7-9e35-10be5a8d2513" providerId="ADAL" clId="{42D5785D-53A4-C348-A8AF-5771EF98FB67}" dt="2023-11-03T22:49:52.833" v="4051" actId="255"/>
          <ac:graphicFrameMkLst>
            <pc:docMk/>
            <pc:sldMk cId="925025029" sldId="282"/>
            <ac:graphicFrameMk id="19" creationId="{7C0468A6-546F-6C51-A47A-8B070271426F}"/>
          </ac:graphicFrameMkLst>
        </pc:graphicFrameChg>
        <pc:picChg chg="del">
          <ac:chgData name="Erina Kim" userId="1f335cbc-fbb3-46a7-9e35-10be5a8d2513" providerId="ADAL" clId="{42D5785D-53A4-C348-A8AF-5771EF98FB67}" dt="2023-11-03T22:45:09.254" v="3975" actId="478"/>
          <ac:picMkLst>
            <pc:docMk/>
            <pc:sldMk cId="925025029" sldId="282"/>
            <ac:picMk id="2" creationId="{90CE36F1-E829-32DD-BCA3-082017BDA08A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925025029" sldId="282"/>
            <ac:picMk id="7" creationId="{2C2DF7C1-61EB-4A79-611C-759436DCA4E1}"/>
          </ac:picMkLst>
        </pc:picChg>
        <pc:picChg chg="del">
          <ac:chgData name="Erina Kim" userId="1f335cbc-fbb3-46a7-9e35-10be5a8d2513" providerId="ADAL" clId="{42D5785D-53A4-C348-A8AF-5771EF98FB67}" dt="2023-11-02T22:07:20.143" v="740" actId="478"/>
          <ac:picMkLst>
            <pc:docMk/>
            <pc:sldMk cId="925025029" sldId="282"/>
            <ac:picMk id="7" creationId="{5C2FAD89-A565-26FC-902C-FF475A7058D5}"/>
          </ac:picMkLst>
        </pc:picChg>
        <pc:picChg chg="add del mod">
          <ac:chgData name="Erina Kim" userId="1f335cbc-fbb3-46a7-9e35-10be5a8d2513" providerId="ADAL" clId="{42D5785D-53A4-C348-A8AF-5771EF98FB67}" dt="2023-11-03T19:48:22.307" v="2237" actId="478"/>
          <ac:picMkLst>
            <pc:docMk/>
            <pc:sldMk cId="925025029" sldId="282"/>
            <ac:picMk id="8" creationId="{B6E67C0D-13DA-8B1A-C83A-76D718DA505A}"/>
          </ac:picMkLst>
        </pc:picChg>
        <pc:picChg chg="add del mod">
          <ac:chgData name="Erina Kim" userId="1f335cbc-fbb3-46a7-9e35-10be5a8d2513" providerId="ADAL" clId="{42D5785D-53A4-C348-A8AF-5771EF98FB67}" dt="2023-11-03T20:06:11.489" v="2374" actId="478"/>
          <ac:picMkLst>
            <pc:docMk/>
            <pc:sldMk cId="925025029" sldId="282"/>
            <ac:picMk id="12" creationId="{F1320F0F-F54A-FFCD-CB6B-C8497FA219EB}"/>
          </ac:picMkLst>
        </pc:picChg>
        <pc:picChg chg="add del mod">
          <ac:chgData name="Erina Kim" userId="1f335cbc-fbb3-46a7-9e35-10be5a8d2513" providerId="ADAL" clId="{42D5785D-53A4-C348-A8AF-5771EF98FB67}" dt="2023-11-03T22:48:41.115" v="4019" actId="478"/>
          <ac:picMkLst>
            <pc:docMk/>
            <pc:sldMk cId="925025029" sldId="282"/>
            <ac:picMk id="52" creationId="{C34E59F5-8A4D-5EAB-D318-91B640D285C6}"/>
          </ac:picMkLst>
        </pc:picChg>
      </pc:sldChg>
      <pc:sldChg chg="add del setBg">
        <pc:chgData name="Erina Kim" userId="1f335cbc-fbb3-46a7-9e35-10be5a8d2513" providerId="ADAL" clId="{42D5785D-53A4-C348-A8AF-5771EF98FB67}" dt="2023-11-02T22:07:12.346" v="736" actId="2696"/>
        <pc:sldMkLst>
          <pc:docMk/>
          <pc:sldMk cId="1732023454" sldId="282"/>
        </pc:sldMkLst>
      </pc:sldChg>
      <pc:sldChg chg="add del setBg">
        <pc:chgData name="Erina Kim" userId="1f335cbc-fbb3-46a7-9e35-10be5a8d2513" providerId="ADAL" clId="{42D5785D-53A4-C348-A8AF-5771EF98FB67}" dt="2023-11-02T22:07:17.703" v="738"/>
        <pc:sldMkLst>
          <pc:docMk/>
          <pc:sldMk cId="2536493308" sldId="282"/>
        </pc:sldMkLst>
      </pc:sldChg>
      <pc:sldChg chg="modSp mod setBg">
        <pc:chgData name="Erina Kim" userId="1f335cbc-fbb3-46a7-9e35-10be5a8d2513" providerId="ADAL" clId="{42D5785D-53A4-C348-A8AF-5771EF98FB67}" dt="2023-11-03T22:25:25.672" v="3651" actId="14100"/>
        <pc:sldMkLst>
          <pc:docMk/>
          <pc:sldMk cId="1991642088" sldId="283"/>
        </pc:sldMkLst>
        <pc:spChg chg="mod">
          <ac:chgData name="Erina Kim" userId="1f335cbc-fbb3-46a7-9e35-10be5a8d2513" providerId="ADAL" clId="{42D5785D-53A4-C348-A8AF-5771EF98FB67}" dt="2023-11-03T19:33:06.195" v="2141" actId="207"/>
          <ac:spMkLst>
            <pc:docMk/>
            <pc:sldMk cId="1991642088" sldId="283"/>
            <ac:spMk id="3" creationId="{AE8524C0-FA68-D11B-0322-3E7A2CFFCF15}"/>
          </ac:spMkLst>
        </pc:spChg>
        <pc:spChg chg="mod">
          <ac:chgData name="Erina Kim" userId="1f335cbc-fbb3-46a7-9e35-10be5a8d2513" providerId="ADAL" clId="{42D5785D-53A4-C348-A8AF-5771EF98FB67}" dt="2023-11-03T22:25:25.672" v="3651" actId="14100"/>
          <ac:spMkLst>
            <pc:docMk/>
            <pc:sldMk cId="1991642088" sldId="283"/>
            <ac:spMk id="7" creationId="{1FE63499-24E9-8572-2A9F-9FEB2808EDF7}"/>
          </ac:spMkLst>
        </pc:sp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1134486220" sldId="284"/>
        </pc:sldMkLst>
      </pc:sldChg>
      <pc:sldChg chg="addSp delSp modSp mod ord modTransition setBg modAnim">
        <pc:chgData name="Erina Kim" userId="1f335cbc-fbb3-46a7-9e35-10be5a8d2513" providerId="ADAL" clId="{42D5785D-53A4-C348-A8AF-5771EF98FB67}" dt="2023-11-04T02:57:10.819" v="5604"/>
        <pc:sldMkLst>
          <pc:docMk/>
          <pc:sldMk cId="977828007" sldId="286"/>
        </pc:sldMkLst>
        <pc:spChg chg="add del mod">
          <ac:chgData name="Erina Kim" userId="1f335cbc-fbb3-46a7-9e35-10be5a8d2513" providerId="ADAL" clId="{42D5785D-53A4-C348-A8AF-5771EF98FB67}" dt="2023-11-03T19:09:54.016" v="1915" actId="478"/>
          <ac:spMkLst>
            <pc:docMk/>
            <pc:sldMk cId="977828007" sldId="286"/>
            <ac:spMk id="3" creationId="{F745AD6D-A9B2-E6E4-A57A-654C72E8DFB1}"/>
          </ac:spMkLst>
        </pc:spChg>
        <pc:spChg chg="add del mod">
          <ac:chgData name="Erina Kim" userId="1f335cbc-fbb3-46a7-9e35-10be5a8d2513" providerId="ADAL" clId="{42D5785D-53A4-C348-A8AF-5771EF98FB67}" dt="2023-11-03T19:09:51.016" v="1913"/>
          <ac:spMkLst>
            <pc:docMk/>
            <pc:sldMk cId="977828007" sldId="286"/>
            <ac:spMk id="5" creationId="{C3B64B91-4DC3-F59B-832D-D8A1663BCF60}"/>
          </ac:spMkLst>
        </pc:spChg>
        <pc:spChg chg="add del mod">
          <ac:chgData name="Erina Kim" userId="1f335cbc-fbb3-46a7-9e35-10be5a8d2513" providerId="ADAL" clId="{42D5785D-53A4-C348-A8AF-5771EF98FB67}" dt="2023-11-03T19:10:11.180" v="1922" actId="478"/>
          <ac:spMkLst>
            <pc:docMk/>
            <pc:sldMk cId="977828007" sldId="286"/>
            <ac:spMk id="6" creationId="{D25AF2CA-A4B8-7BBF-D305-5D4E53ED3223}"/>
          </ac:spMkLst>
        </pc:spChg>
        <pc:spChg chg="mod">
          <ac:chgData name="Erina Kim" userId="1f335cbc-fbb3-46a7-9e35-10be5a8d2513" providerId="ADAL" clId="{42D5785D-53A4-C348-A8AF-5771EF98FB67}" dt="2023-11-03T20:49:25.895" v="2661" actId="20577"/>
          <ac:spMkLst>
            <pc:docMk/>
            <pc:sldMk cId="977828007" sldId="286"/>
            <ac:spMk id="8" creationId="{1409DDB3-E488-9D9C-3638-E828290E8C19}"/>
          </ac:spMkLst>
        </pc:spChg>
        <pc:spChg chg="del mod">
          <ac:chgData name="Erina Kim" userId="1f335cbc-fbb3-46a7-9e35-10be5a8d2513" providerId="ADAL" clId="{42D5785D-53A4-C348-A8AF-5771EF98FB67}" dt="2023-11-03T19:10:10.317" v="1921" actId="478"/>
          <ac:spMkLst>
            <pc:docMk/>
            <pc:sldMk cId="977828007" sldId="286"/>
            <ac:spMk id="9" creationId="{B06DBA66-0DD4-84C1-2BB7-8D20DED97594}"/>
          </ac:spMkLst>
        </pc:spChg>
        <pc:spChg chg="add del mod">
          <ac:chgData name="Erina Kim" userId="1f335cbc-fbb3-46a7-9e35-10be5a8d2513" providerId="ADAL" clId="{42D5785D-53A4-C348-A8AF-5771EF98FB67}" dt="2023-11-03T19:10:10.317" v="1921" actId="478"/>
          <ac:spMkLst>
            <pc:docMk/>
            <pc:sldMk cId="977828007" sldId="286"/>
            <ac:spMk id="10" creationId="{8D4F020F-6BCB-2957-7323-D1D51E78C69E}"/>
          </ac:spMkLst>
        </pc:spChg>
        <pc:spChg chg="add mod">
          <ac:chgData name="Erina Kim" userId="1f335cbc-fbb3-46a7-9e35-10be5a8d2513" providerId="ADAL" clId="{42D5785D-53A4-C348-A8AF-5771EF98FB67}" dt="2023-11-03T19:32:32.329" v="2113" actId="1076"/>
          <ac:spMkLst>
            <pc:docMk/>
            <pc:sldMk cId="977828007" sldId="286"/>
            <ac:spMk id="11" creationId="{F34D7634-A51A-3756-C377-FF0A8CFBA30B}"/>
          </ac:spMkLst>
        </pc:spChg>
        <pc:spChg chg="add mod">
          <ac:chgData name="Erina Kim" userId="1f335cbc-fbb3-46a7-9e35-10be5a8d2513" providerId="ADAL" clId="{42D5785D-53A4-C348-A8AF-5771EF98FB67}" dt="2023-11-03T19:13:29.759" v="1974"/>
          <ac:spMkLst>
            <pc:docMk/>
            <pc:sldMk cId="977828007" sldId="286"/>
            <ac:spMk id="14" creationId="{8FD1B52A-02C6-607B-F8A1-F04403E1B604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3" creationId="{2C2AEB04-6F06-EDDA-F2EF-EB62FA7DA346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4" creationId="{9DAC54F0-F88D-EFC5-8AF4-E5F0D65A5C3D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5" creationId="{1A8536EC-252C-F26A-0553-7A44B676538E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6" creationId="{95F88730-98F0-161B-F62B-A523113051F3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7" creationId="{497A596B-E133-C0C7-664F-C1FD9FDFA963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8" creationId="{514750EB-DD7F-F45B-542D-651AD904ED99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29" creationId="{F1EFB44D-A413-60B6-55BD-A5F0551017C6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0" creationId="{CBF9CBF1-E629-6E18-ABE5-D3B5789D581E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1" creationId="{5691F8D1-D4B7-80F3-27B5-C069B21034B3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2" creationId="{A1FD94C2-69E1-A82B-83E0-EC6F611CFCC8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3" creationId="{814518F8-B43B-72C5-C484-AD278E9445C2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4" creationId="{DA1DD07C-414B-F448-A153-B58BA9FA5A83}"/>
          </ac:spMkLst>
        </pc:spChg>
        <pc:spChg chg="mod">
          <ac:chgData name="Erina Kim" userId="1f335cbc-fbb3-46a7-9e35-10be5a8d2513" providerId="ADAL" clId="{42D5785D-53A4-C348-A8AF-5771EF98FB67}" dt="2023-11-03T22:45:49.692" v="3988"/>
          <ac:spMkLst>
            <pc:docMk/>
            <pc:sldMk cId="977828007" sldId="286"/>
            <ac:spMk id="35" creationId="{3FC50FED-C062-1468-9DBA-6F6834EC3D86}"/>
          </ac:spMkLst>
        </pc:spChg>
        <pc:grpChg chg="del">
          <ac:chgData name="Erina Kim" userId="1f335cbc-fbb3-46a7-9e35-10be5a8d2513" providerId="ADAL" clId="{42D5785D-53A4-C348-A8AF-5771EF98FB67}" dt="2023-11-03T22:45:49.295" v="3987" actId="478"/>
          <ac:grpSpMkLst>
            <pc:docMk/>
            <pc:sldMk cId="977828007" sldId="286"/>
            <ac:grpSpMk id="20" creationId="{A1F79272-DA26-15FF-8495-16F6C05DD156}"/>
          </ac:grpSpMkLst>
        </pc:grpChg>
        <pc:grpChg chg="add mod">
          <ac:chgData name="Erina Kim" userId="1f335cbc-fbb3-46a7-9e35-10be5a8d2513" providerId="ADAL" clId="{42D5785D-53A4-C348-A8AF-5771EF98FB67}" dt="2023-11-03T22:45:49.692" v="3988"/>
          <ac:grpSpMkLst>
            <pc:docMk/>
            <pc:sldMk cId="977828007" sldId="286"/>
            <ac:grpSpMk id="21" creationId="{9EB7F708-9DFE-B911-987C-107EDA5B6F94}"/>
          </ac:grpSpMkLst>
        </pc:grpChg>
        <pc:picChg chg="del">
          <ac:chgData name="Erina Kim" userId="1f335cbc-fbb3-46a7-9e35-10be5a8d2513" providerId="ADAL" clId="{42D5785D-53A4-C348-A8AF-5771EF98FB67}" dt="2023-11-03T22:45:49.295" v="3987" actId="478"/>
          <ac:picMkLst>
            <pc:docMk/>
            <pc:sldMk cId="977828007" sldId="286"/>
            <ac:picMk id="2" creationId="{8F31565E-CDDE-5AEE-61D4-9750C0B60A90}"/>
          </ac:picMkLst>
        </pc:picChg>
        <pc:picChg chg="add del mod">
          <ac:chgData name="Erina Kim" userId="1f335cbc-fbb3-46a7-9e35-10be5a8d2513" providerId="ADAL" clId="{42D5785D-53A4-C348-A8AF-5771EF98FB67}" dt="2023-11-03T18:41:11.049" v="1809" actId="478"/>
          <ac:picMkLst>
            <pc:docMk/>
            <pc:sldMk cId="977828007" sldId="286"/>
            <ac:picMk id="2" creationId="{B474DA0D-1F56-934A-0460-5DE508DA7F7E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977828007" sldId="286"/>
            <ac:picMk id="4" creationId="{AD3E68BE-ABC7-7C6A-3A91-CE30DB21C8F1}"/>
          </ac:picMkLst>
        </pc:picChg>
        <pc:picChg chg="add mod">
          <ac:chgData name="Erina Kim" userId="1f335cbc-fbb3-46a7-9e35-10be5a8d2513" providerId="ADAL" clId="{42D5785D-53A4-C348-A8AF-5771EF98FB67}" dt="2023-11-03T22:45:49.692" v="3988"/>
          <ac:picMkLst>
            <pc:docMk/>
            <pc:sldMk cId="977828007" sldId="286"/>
            <ac:picMk id="36" creationId="{8024B2A5-8978-74B0-7A63-C65A2B9D90BB}"/>
          </ac:picMkLst>
        </pc:pic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544940023" sldId="287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246688556" sldId="293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3625560394" sldId="294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363785974" sldId="295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132984432" sldId="296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42561160" sldId="297"/>
        </pc:sldMkLst>
      </pc:sldChg>
      <pc:sldChg chg="addSp delSp modSp mod modTransition setBg modAnim">
        <pc:chgData name="Erina Kim" userId="1f335cbc-fbb3-46a7-9e35-10be5a8d2513" providerId="ADAL" clId="{42D5785D-53A4-C348-A8AF-5771EF98FB67}" dt="2023-11-04T02:57:23.232" v="5607"/>
        <pc:sldMkLst>
          <pc:docMk/>
          <pc:sldMk cId="889186471" sldId="298"/>
        </pc:sldMkLst>
        <pc:spChg chg="mod">
          <ac:chgData name="Erina Kim" userId="1f335cbc-fbb3-46a7-9e35-10be5a8d2513" providerId="ADAL" clId="{42D5785D-53A4-C348-A8AF-5771EF98FB67}" dt="2023-11-03T22:48:04.687" v="4015" actId="1076"/>
          <ac:spMkLst>
            <pc:docMk/>
            <pc:sldMk cId="889186471" sldId="298"/>
            <ac:spMk id="4" creationId="{D6CF4248-6C24-F6DB-98AE-7A888F7FB4EC}"/>
          </ac:spMkLst>
        </pc:spChg>
        <pc:spChg chg="mod">
          <ac:chgData name="Erina Kim" userId="1f335cbc-fbb3-46a7-9e35-10be5a8d2513" providerId="ADAL" clId="{42D5785D-53A4-C348-A8AF-5771EF98FB67}" dt="2023-11-03T22:47:39.165" v="4009" actId="1076"/>
          <ac:spMkLst>
            <pc:docMk/>
            <pc:sldMk cId="889186471" sldId="298"/>
            <ac:spMk id="12" creationId="{208940C9-3713-8767-84F8-627B0998431D}"/>
          </ac:spMkLst>
        </pc:spChg>
        <pc:spChg chg="mod">
          <ac:chgData name="Erina Kim" userId="1f335cbc-fbb3-46a7-9e35-10be5a8d2513" providerId="ADAL" clId="{42D5785D-53A4-C348-A8AF-5771EF98FB67}" dt="2023-11-03T22:48:04.687" v="4015" actId="1076"/>
          <ac:spMkLst>
            <pc:docMk/>
            <pc:sldMk cId="889186471" sldId="298"/>
            <ac:spMk id="26" creationId="{F2D106C4-BA9C-418F-15D0-803B81341726}"/>
          </ac:spMkLst>
        </pc:spChg>
        <pc:spChg chg="del">
          <ac:chgData name="Erina Kim" userId="1f335cbc-fbb3-46a7-9e35-10be5a8d2513" providerId="ADAL" clId="{42D5785D-53A4-C348-A8AF-5771EF98FB67}" dt="2023-11-03T22:48:15.658" v="4016" actId="478"/>
          <ac:spMkLst>
            <pc:docMk/>
            <pc:sldMk cId="889186471" sldId="298"/>
            <ac:spMk id="29" creationId="{2A91C91C-5294-4D13-F447-4C4B68BC3FF4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2" creationId="{52D6EBBD-45A2-CD9E-F7EC-A78ABAC637B5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3" creationId="{A4875DAD-8D64-F9BC-2F3A-B45367F0DFE3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4" creationId="{4085C46E-5948-32FC-5BA2-EA1BF9D7E69C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5" creationId="{7079481F-C8DF-003C-8D12-36CD29FEC160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6" creationId="{3402E69B-7FE4-B776-D4C0-53307077D5FA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7" creationId="{5ED796C0-BF3A-E6F7-0D3D-AA6BCB958256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8" creationId="{C5F26C46-AC9E-482A-212E-54D1F66027A9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39" creationId="{7A652C45-27CB-DF77-D2D2-2BC5CA4CD8D8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40" creationId="{8F0C5420-66BD-F6DE-8BB9-748966FC72CD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41" creationId="{C6CCCD6A-957C-90D8-6FFA-F2864F3DB2C0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42" creationId="{46965AA3-5B7B-2FF2-0B1A-A3F57AA9645E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43" creationId="{4150FA9A-DD8B-D232-C8F4-4072271FC854}"/>
          </ac:spMkLst>
        </pc:spChg>
        <pc:spChg chg="mod">
          <ac:chgData name="Erina Kim" userId="1f335cbc-fbb3-46a7-9e35-10be5a8d2513" providerId="ADAL" clId="{42D5785D-53A4-C348-A8AF-5771EF98FB67}" dt="2023-11-03T22:47:28.931" v="4007"/>
          <ac:spMkLst>
            <pc:docMk/>
            <pc:sldMk cId="889186471" sldId="298"/>
            <ac:spMk id="44" creationId="{E7ED9B2D-C7D3-F02C-8415-A34F50D21FD8}"/>
          </ac:spMkLst>
        </pc:spChg>
        <pc:grpChg chg="del">
          <ac:chgData name="Erina Kim" userId="1f335cbc-fbb3-46a7-9e35-10be5a8d2513" providerId="ADAL" clId="{42D5785D-53A4-C348-A8AF-5771EF98FB67}" dt="2023-11-03T22:47:23.357" v="4005" actId="478"/>
          <ac:grpSpMkLst>
            <pc:docMk/>
            <pc:sldMk cId="889186471" sldId="298"/>
            <ac:grpSpMk id="25" creationId="{2E0B16D2-3148-D8ED-3845-A3315ADA61E4}"/>
          </ac:grpSpMkLst>
        </pc:grpChg>
        <pc:grpChg chg="add mod">
          <ac:chgData name="Erina Kim" userId="1f335cbc-fbb3-46a7-9e35-10be5a8d2513" providerId="ADAL" clId="{42D5785D-53A4-C348-A8AF-5771EF98FB67}" dt="2023-11-03T22:47:28.931" v="4007"/>
          <ac:grpSpMkLst>
            <pc:docMk/>
            <pc:sldMk cId="889186471" sldId="298"/>
            <ac:grpSpMk id="27" creationId="{8CB65090-3E28-0FE7-6629-39AB95C04AB8}"/>
          </ac:grpSpMkLst>
        </pc:grp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889186471" sldId="298"/>
            <ac:picMk id="7" creationId="{26ABE034-D875-C181-ADD8-63E9247F5B62}"/>
          </ac:picMkLst>
        </pc:picChg>
        <pc:picChg chg="mod">
          <ac:chgData name="Erina Kim" userId="1f335cbc-fbb3-46a7-9e35-10be5a8d2513" providerId="ADAL" clId="{42D5785D-53A4-C348-A8AF-5771EF98FB67}" dt="2023-11-03T22:47:47.336" v="4012" actId="1076"/>
          <ac:picMkLst>
            <pc:docMk/>
            <pc:sldMk cId="889186471" sldId="298"/>
            <ac:picMk id="14" creationId="{7A0DB324-7977-E2DF-AB10-B77C1A0C7D91}"/>
          </ac:picMkLst>
        </pc:picChg>
        <pc:picChg chg="mod">
          <ac:chgData name="Erina Kim" userId="1f335cbc-fbb3-46a7-9e35-10be5a8d2513" providerId="ADAL" clId="{42D5785D-53A4-C348-A8AF-5771EF98FB67}" dt="2023-11-03T22:47:40.765" v="4010" actId="1076"/>
          <ac:picMkLst>
            <pc:docMk/>
            <pc:sldMk cId="889186471" sldId="298"/>
            <ac:picMk id="16" creationId="{61D1F635-A17C-0C63-255C-48715D37D166}"/>
          </ac:picMkLst>
        </pc:picChg>
        <pc:picChg chg="mod">
          <ac:chgData name="Erina Kim" userId="1f335cbc-fbb3-46a7-9e35-10be5a8d2513" providerId="ADAL" clId="{42D5785D-53A4-C348-A8AF-5771EF98FB67}" dt="2023-11-03T22:48:04.687" v="4015" actId="1076"/>
          <ac:picMkLst>
            <pc:docMk/>
            <pc:sldMk cId="889186471" sldId="298"/>
            <ac:picMk id="24" creationId="{5D703AFF-F1A2-BA5B-FD4F-0220E06BF90E}"/>
          </ac:picMkLst>
        </pc:picChg>
        <pc:picChg chg="mod">
          <ac:chgData name="Erina Kim" userId="1f335cbc-fbb3-46a7-9e35-10be5a8d2513" providerId="ADAL" clId="{42D5785D-53A4-C348-A8AF-5771EF98FB67}" dt="2023-11-03T22:48:04.687" v="4015" actId="1076"/>
          <ac:picMkLst>
            <pc:docMk/>
            <pc:sldMk cId="889186471" sldId="298"/>
            <ac:picMk id="28" creationId="{AB690D6C-6F2E-BC4D-E355-7B738D8B9E2B}"/>
          </ac:picMkLst>
        </pc:picChg>
        <pc:picChg chg="del">
          <ac:chgData name="Erina Kim" userId="1f335cbc-fbb3-46a7-9e35-10be5a8d2513" providerId="ADAL" clId="{42D5785D-53A4-C348-A8AF-5771EF98FB67}" dt="2023-11-03T22:47:24.520" v="4006" actId="478"/>
          <ac:picMkLst>
            <pc:docMk/>
            <pc:sldMk cId="889186471" sldId="298"/>
            <ac:picMk id="31" creationId="{C467F791-BBAC-5325-86E1-45CEF471E964}"/>
          </ac:picMkLst>
        </pc:picChg>
        <pc:picChg chg="add mod">
          <ac:chgData name="Erina Kim" userId="1f335cbc-fbb3-46a7-9e35-10be5a8d2513" providerId="ADAL" clId="{42D5785D-53A4-C348-A8AF-5771EF98FB67}" dt="2023-11-03T22:47:28.931" v="4007"/>
          <ac:picMkLst>
            <pc:docMk/>
            <pc:sldMk cId="889186471" sldId="298"/>
            <ac:picMk id="45" creationId="{AC4A62AB-0624-E3DD-DB29-913B395E0DA2}"/>
          </ac:picMkLst>
        </pc:picChg>
        <pc:picChg chg="mod">
          <ac:chgData name="Erina Kim" userId="1f335cbc-fbb3-46a7-9e35-10be5a8d2513" providerId="ADAL" clId="{42D5785D-53A4-C348-A8AF-5771EF98FB67}" dt="2023-11-03T22:47:34.657" v="4008" actId="14100"/>
          <ac:picMkLst>
            <pc:docMk/>
            <pc:sldMk cId="889186471" sldId="298"/>
            <ac:picMk id="1026" creationId="{58934EBC-0B28-E3D1-B5DB-BB187199914F}"/>
          </ac:picMkLst>
        </pc:pic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3542280572" sldId="299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704088076" sldId="300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3259845843" sldId="301"/>
        </pc:sldMkLst>
      </pc:sldChg>
      <pc:sldChg chg="addSp delSp modSp add mod ord modTransition setBg modAnim">
        <pc:chgData name="Erina Kim" userId="1f335cbc-fbb3-46a7-9e35-10be5a8d2513" providerId="ADAL" clId="{42D5785D-53A4-C348-A8AF-5771EF98FB67}" dt="2023-11-04T02:56:53.696" v="5599"/>
        <pc:sldMkLst>
          <pc:docMk/>
          <pc:sldMk cId="1403308000" sldId="303"/>
        </pc:sldMkLst>
        <pc:spChg chg="add del mod">
          <ac:chgData name="Erina Kim" userId="1f335cbc-fbb3-46a7-9e35-10be5a8d2513" providerId="ADAL" clId="{42D5785D-53A4-C348-A8AF-5771EF98FB67}" dt="2023-11-03T07:11:46.067" v="1536" actId="478"/>
          <ac:spMkLst>
            <pc:docMk/>
            <pc:sldMk cId="1403308000" sldId="303"/>
            <ac:spMk id="3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01:20.269" v="4600" actId="1076"/>
          <ac:spMkLst>
            <pc:docMk/>
            <pc:sldMk cId="1403308000" sldId="303"/>
            <ac:spMk id="3" creationId="{397C973F-A8FD-4943-7E0F-166B9FFBE33B}"/>
          </ac:spMkLst>
        </pc:spChg>
        <pc:spChg chg="add del ord">
          <ac:chgData name="Erina Kim" userId="1f335cbc-fbb3-46a7-9e35-10be5a8d2513" providerId="ADAL" clId="{42D5785D-53A4-C348-A8AF-5771EF98FB67}" dt="2023-11-03T07:09:00.631" v="1480" actId="26606"/>
          <ac:spMkLst>
            <pc:docMk/>
            <pc:sldMk cId="1403308000" sldId="303"/>
            <ac:spMk id="4" creationId="{00000000-0000-0000-0000-000000000000}"/>
          </ac:spMkLst>
        </pc:spChg>
        <pc:spChg chg="add del mod ord">
          <ac:chgData name="Erina Kim" userId="1f335cbc-fbb3-46a7-9e35-10be5a8d2513" providerId="ADAL" clId="{42D5785D-53A4-C348-A8AF-5771EF98FB67}" dt="2023-11-03T22:11:09.924" v="3401" actId="1076"/>
          <ac:spMkLst>
            <pc:docMk/>
            <pc:sldMk cId="1403308000" sldId="303"/>
            <ac:spMk id="5" creationId="{00000000-0000-0000-0000-000000000000}"/>
          </ac:spMkLst>
        </pc:spChg>
        <pc:spChg chg="add del">
          <ac:chgData name="Erina Kim" userId="1f335cbc-fbb3-46a7-9e35-10be5a8d2513" providerId="ADAL" clId="{42D5785D-53A4-C348-A8AF-5771EF98FB67}" dt="2023-11-03T06:39:07.013" v="1279" actId="22"/>
          <ac:spMkLst>
            <pc:docMk/>
            <pc:sldMk cId="1403308000" sldId="303"/>
            <ac:spMk id="6" creationId="{794ADE41-334B-B841-726C-486D7A99F886}"/>
          </ac:spMkLst>
        </pc:spChg>
        <pc:spChg chg="add del">
          <ac:chgData name="Erina Kim" userId="1f335cbc-fbb3-46a7-9e35-10be5a8d2513" providerId="ADAL" clId="{42D5785D-53A4-C348-A8AF-5771EF98FB67}" dt="2023-11-03T06:40:36.808" v="1281" actId="22"/>
          <ac:spMkLst>
            <pc:docMk/>
            <pc:sldMk cId="1403308000" sldId="303"/>
            <ac:spMk id="8" creationId="{2BE0C075-35F7-EA7F-199D-03C1C2E3246C}"/>
          </ac:spMkLst>
        </pc:spChg>
        <pc:spChg chg="add del mod">
          <ac:chgData name="Erina Kim" userId="1f335cbc-fbb3-46a7-9e35-10be5a8d2513" providerId="ADAL" clId="{42D5785D-53A4-C348-A8AF-5771EF98FB67}" dt="2023-11-03T07:07:22.650" v="1465"/>
          <ac:spMkLst>
            <pc:docMk/>
            <pc:sldMk cId="1403308000" sldId="303"/>
            <ac:spMk id="13" creationId="{89296AE5-2095-CAB1-4952-AE9F78B62564}"/>
          </ac:spMkLst>
        </pc:spChg>
        <pc:spChg chg="add mod ord">
          <ac:chgData name="Erina Kim" userId="1f335cbc-fbb3-46a7-9e35-10be5a8d2513" providerId="ADAL" clId="{42D5785D-53A4-C348-A8AF-5771EF98FB67}" dt="2023-11-03T22:58:14.106" v="4437" actId="122"/>
          <ac:spMkLst>
            <pc:docMk/>
            <pc:sldMk cId="1403308000" sldId="303"/>
            <ac:spMk id="14" creationId="{CBE7E120-9D24-563C-7333-C8B718747019}"/>
          </ac:spMkLst>
        </pc:spChg>
        <pc:spChg chg="add del mod ord">
          <ac:chgData name="Erina Kim" userId="1f335cbc-fbb3-46a7-9e35-10be5a8d2513" providerId="ADAL" clId="{42D5785D-53A4-C348-A8AF-5771EF98FB67}" dt="2023-11-03T19:35:48.109" v="2170" actId="478"/>
          <ac:spMkLst>
            <pc:docMk/>
            <pc:sldMk cId="1403308000" sldId="303"/>
            <ac:spMk id="17" creationId="{86B37211-1081-F211-CEFB-5B43351A7B6C}"/>
          </ac:spMkLst>
        </pc:spChg>
        <pc:spChg chg="add del">
          <ac:chgData name="Erina Kim" userId="1f335cbc-fbb3-46a7-9e35-10be5a8d2513" providerId="ADAL" clId="{42D5785D-53A4-C348-A8AF-5771EF98FB67}" dt="2023-11-03T07:09:00.631" v="1480" actId="26606"/>
          <ac:spMkLst>
            <pc:docMk/>
            <pc:sldMk cId="1403308000" sldId="303"/>
            <ac:spMk id="21" creationId="{F13C74B1-5B17-4795-BED0-7140497B445A}"/>
          </ac:spMkLst>
        </pc:spChg>
        <pc:spChg chg="add del">
          <ac:chgData name="Erina Kim" userId="1f335cbc-fbb3-46a7-9e35-10be5a8d2513" providerId="ADAL" clId="{42D5785D-53A4-C348-A8AF-5771EF98FB67}" dt="2023-11-03T16:10:56.476" v="1704" actId="26606"/>
          <ac:spMkLst>
            <pc:docMk/>
            <pc:sldMk cId="1403308000" sldId="303"/>
            <ac:spMk id="22" creationId="{CF236821-17FE-429B-8D2C-08E13A64EA40}"/>
          </ac:spMkLst>
        </pc:spChg>
        <pc:spChg chg="add del">
          <ac:chgData name="Erina Kim" userId="1f335cbc-fbb3-46a7-9e35-10be5a8d2513" providerId="ADAL" clId="{42D5785D-53A4-C348-A8AF-5771EF98FB67}" dt="2023-11-03T07:09:00.631" v="1480" actId="26606"/>
          <ac:spMkLst>
            <pc:docMk/>
            <pc:sldMk cId="1403308000" sldId="303"/>
            <ac:spMk id="23" creationId="{D4974D33-8DC5-464E-8C6D-BE58F0669C17}"/>
          </ac:spMkLst>
        </pc:spChg>
        <pc:spChg chg="add del">
          <ac:chgData name="Erina Kim" userId="1f335cbc-fbb3-46a7-9e35-10be5a8d2513" providerId="ADAL" clId="{42D5785D-53A4-C348-A8AF-5771EF98FB67}" dt="2023-11-03T16:10:56.476" v="1704" actId="26606"/>
          <ac:spMkLst>
            <pc:docMk/>
            <pc:sldMk cId="1403308000" sldId="303"/>
            <ac:spMk id="24" creationId="{0288C6B4-AFC3-407F-A595-EFFD38D4CCAF}"/>
          </ac:spMkLst>
        </pc:spChg>
        <pc:spChg chg="add del">
          <ac:chgData name="Erina Kim" userId="1f335cbc-fbb3-46a7-9e35-10be5a8d2513" providerId="ADAL" clId="{42D5785D-53A4-C348-A8AF-5771EF98FB67}" dt="2023-11-03T07:09:27.817" v="1500" actId="26606"/>
          <ac:spMkLst>
            <pc:docMk/>
            <pc:sldMk cId="1403308000" sldId="303"/>
            <ac:spMk id="25" creationId="{AEDD7960-4866-4399-BEF6-DD1431AB4E34}"/>
          </ac:spMkLst>
        </pc:spChg>
        <pc:spChg chg="add del">
          <ac:chgData name="Erina Kim" userId="1f335cbc-fbb3-46a7-9e35-10be5a8d2513" providerId="ADAL" clId="{42D5785D-53A4-C348-A8AF-5771EF98FB67}" dt="2023-11-03T07:09:27.817" v="1500" actId="26606"/>
          <ac:spMkLst>
            <pc:docMk/>
            <pc:sldMk cId="1403308000" sldId="303"/>
            <ac:spMk id="26" creationId="{6B5E2835-4E47-45B3-9CFE-732FF7B05472}"/>
          </ac:spMkLst>
        </pc:spChg>
        <pc:spChg chg="add del">
          <ac:chgData name="Erina Kim" userId="1f335cbc-fbb3-46a7-9e35-10be5a8d2513" providerId="ADAL" clId="{42D5785D-53A4-C348-A8AF-5771EF98FB67}" dt="2023-11-03T07:09:27.817" v="1500" actId="26606"/>
          <ac:spMkLst>
            <pc:docMk/>
            <pc:sldMk cId="1403308000" sldId="303"/>
            <ac:spMk id="27" creationId="{55D4142C-5077-457F-A6AD-3FECFDB39685}"/>
          </ac:spMkLst>
        </pc:spChg>
        <pc:spChg chg="add del">
          <ac:chgData name="Erina Kim" userId="1f335cbc-fbb3-46a7-9e35-10be5a8d2513" providerId="ADAL" clId="{42D5785D-53A4-C348-A8AF-5771EF98FB67}" dt="2023-11-03T07:09:27.817" v="1500" actId="26606"/>
          <ac:spMkLst>
            <pc:docMk/>
            <pc:sldMk cId="1403308000" sldId="303"/>
            <ac:spMk id="28" creationId="{5B45AD5D-AA52-4F7B-9362-576A39AD9E09}"/>
          </ac:spMkLst>
        </pc:spChg>
        <pc:spChg chg="add del">
          <ac:chgData name="Erina Kim" userId="1f335cbc-fbb3-46a7-9e35-10be5a8d2513" providerId="ADAL" clId="{42D5785D-53A4-C348-A8AF-5771EF98FB67}" dt="2023-11-03T07:09:27.817" v="1500" actId="26606"/>
          <ac:spMkLst>
            <pc:docMk/>
            <pc:sldMk cId="1403308000" sldId="303"/>
            <ac:spMk id="29" creationId="{7A5F0580-5EE9-419F-96EE-B6529EF6E7D0}"/>
          </ac:spMkLst>
        </pc:spChg>
        <pc:spChg chg="add del">
          <ac:chgData name="Erina Kim" userId="1f335cbc-fbb3-46a7-9e35-10be5a8d2513" providerId="ADAL" clId="{42D5785D-53A4-C348-A8AF-5771EF98FB67}" dt="2023-11-03T16:10:56.476" v="1704" actId="26606"/>
          <ac:spMkLst>
            <pc:docMk/>
            <pc:sldMk cId="1403308000" sldId="303"/>
            <ac:spMk id="30" creationId="{98E79BE4-34FE-485A-98A5-92CE8F7C4743}"/>
          </ac:spMkLst>
        </pc:spChg>
        <pc:spChg chg="add del">
          <ac:chgData name="Erina Kim" userId="1f335cbc-fbb3-46a7-9e35-10be5a8d2513" providerId="ADAL" clId="{42D5785D-53A4-C348-A8AF-5771EF98FB67}" dt="2023-11-03T16:10:56.476" v="1704" actId="26606"/>
          <ac:spMkLst>
            <pc:docMk/>
            <pc:sldMk cId="1403308000" sldId="303"/>
            <ac:spMk id="31" creationId="{C0BDBCD2-E081-43AB-9119-C55465E59757}"/>
          </ac:spMkLst>
        </pc:spChg>
        <pc:spChg chg="add del">
          <ac:chgData name="Erina Kim" userId="1f335cbc-fbb3-46a7-9e35-10be5a8d2513" providerId="ADAL" clId="{42D5785D-53A4-C348-A8AF-5771EF98FB67}" dt="2023-11-03T16:10:56.476" v="1704" actId="26606"/>
          <ac:spMkLst>
            <pc:docMk/>
            <pc:sldMk cId="1403308000" sldId="303"/>
            <ac:spMk id="32" creationId="{7A5F0580-5EE9-419F-96EE-B6529EF6E7D0}"/>
          </ac:spMkLst>
        </pc:spChg>
        <pc:spChg chg="add del">
          <ac:chgData name="Erina Kim" userId="1f335cbc-fbb3-46a7-9e35-10be5a8d2513" providerId="ADAL" clId="{42D5785D-53A4-C348-A8AF-5771EF98FB67}" dt="2023-11-03T07:09:17.962" v="1487" actId="26606"/>
          <ac:spMkLst>
            <pc:docMk/>
            <pc:sldMk cId="1403308000" sldId="303"/>
            <ac:spMk id="34" creationId="{743AA782-23D1-4521-8CAD-47662984AA08}"/>
          </ac:spMkLst>
        </pc:spChg>
        <pc:spChg chg="add mod">
          <ac:chgData name="Erina Kim" userId="1f335cbc-fbb3-46a7-9e35-10be5a8d2513" providerId="ADAL" clId="{42D5785D-53A4-C348-A8AF-5771EF98FB67}" dt="2023-11-03T19:35:54.372" v="2173"/>
          <ac:spMkLst>
            <pc:docMk/>
            <pc:sldMk cId="1403308000" sldId="303"/>
            <ac:spMk id="35" creationId="{FAC447F3-D24F-5D50-E805-B4F72DF0025D}"/>
          </ac:spMkLst>
        </pc:spChg>
        <pc:spChg chg="add del">
          <ac:chgData name="Erina Kim" userId="1f335cbc-fbb3-46a7-9e35-10be5a8d2513" providerId="ADAL" clId="{42D5785D-53A4-C348-A8AF-5771EF98FB67}" dt="2023-11-03T07:09:17.962" v="1487" actId="26606"/>
          <ac:spMkLst>
            <pc:docMk/>
            <pc:sldMk cId="1403308000" sldId="303"/>
            <ac:spMk id="36" creationId="{71877DBC-BB60-40F0-AC93-2ACDBAAE60CE}"/>
          </ac:spMkLst>
        </pc:spChg>
        <pc:spChg chg="add mod">
          <ac:chgData name="Erina Kim" userId="1f335cbc-fbb3-46a7-9e35-10be5a8d2513" providerId="ADAL" clId="{42D5785D-53A4-C348-A8AF-5771EF98FB67}" dt="2023-11-03T19:35:58.885" v="2186" actId="20577"/>
          <ac:spMkLst>
            <pc:docMk/>
            <pc:sldMk cId="1403308000" sldId="303"/>
            <ac:spMk id="37" creationId="{6B693405-AF16-37DD-CC35-557FC991C865}"/>
          </ac:spMkLst>
        </pc:spChg>
        <pc:spChg chg="add del">
          <ac:chgData name="Erina Kim" userId="1f335cbc-fbb3-46a7-9e35-10be5a8d2513" providerId="ADAL" clId="{42D5785D-53A4-C348-A8AF-5771EF98FB67}" dt="2023-11-03T07:09:21.116" v="1489" actId="26606"/>
          <ac:spMkLst>
            <pc:docMk/>
            <pc:sldMk cId="1403308000" sldId="303"/>
            <ac:spMk id="38" creationId="{3F0BE7ED-7814-4273-B18A-F26CC0380380}"/>
          </ac:spMkLst>
        </pc:spChg>
        <pc:spChg chg="add del">
          <ac:chgData name="Erina Kim" userId="1f335cbc-fbb3-46a7-9e35-10be5a8d2513" providerId="ADAL" clId="{42D5785D-53A4-C348-A8AF-5771EF98FB67}" dt="2023-11-03T07:09:21.116" v="1489" actId="26606"/>
          <ac:spMkLst>
            <pc:docMk/>
            <pc:sldMk cId="1403308000" sldId="303"/>
            <ac:spMk id="39" creationId="{3AFE8227-C443-417B-BA91-520EB1EF4559}"/>
          </ac:spMkLst>
        </pc:spChg>
        <pc:spChg chg="add del">
          <ac:chgData name="Erina Kim" userId="1f335cbc-fbb3-46a7-9e35-10be5a8d2513" providerId="ADAL" clId="{42D5785D-53A4-C348-A8AF-5771EF98FB67}" dt="2023-11-03T07:09:21.116" v="1489" actId="26606"/>
          <ac:spMkLst>
            <pc:docMk/>
            <pc:sldMk cId="1403308000" sldId="303"/>
            <ac:spMk id="40" creationId="{907741FC-B544-4A6E-B831-6789D042333D}"/>
          </ac:spMkLst>
        </pc:spChg>
        <pc:spChg chg="add del">
          <ac:chgData name="Erina Kim" userId="1f335cbc-fbb3-46a7-9e35-10be5a8d2513" providerId="ADAL" clId="{42D5785D-53A4-C348-A8AF-5771EF98FB67}" dt="2023-11-03T07:09:22.623" v="1491" actId="26606"/>
          <ac:spMkLst>
            <pc:docMk/>
            <pc:sldMk cId="1403308000" sldId="303"/>
            <ac:spMk id="42" creationId="{7A5F0580-5EE9-419F-96EE-B6529EF6E7D0}"/>
          </ac:spMkLst>
        </pc:spChg>
        <pc:spChg chg="add del">
          <ac:chgData name="Erina Kim" userId="1f335cbc-fbb3-46a7-9e35-10be5a8d2513" providerId="ADAL" clId="{42D5785D-53A4-C348-A8AF-5771EF98FB67}" dt="2023-11-03T07:09:22.623" v="1491" actId="26606"/>
          <ac:spMkLst>
            <pc:docMk/>
            <pc:sldMk cId="1403308000" sldId="303"/>
            <ac:spMk id="43" creationId="{6B5E2835-4E47-45B3-9CFE-732FF7B05472}"/>
          </ac:spMkLst>
        </pc:spChg>
        <pc:spChg chg="add del">
          <ac:chgData name="Erina Kim" userId="1f335cbc-fbb3-46a7-9e35-10be5a8d2513" providerId="ADAL" clId="{42D5785D-53A4-C348-A8AF-5771EF98FB67}" dt="2023-11-03T07:09:22.623" v="1491" actId="26606"/>
          <ac:spMkLst>
            <pc:docMk/>
            <pc:sldMk cId="1403308000" sldId="303"/>
            <ac:spMk id="44" creationId="{5B45AD5D-AA52-4F7B-9362-576A39AD9E09}"/>
          </ac:spMkLst>
        </pc:spChg>
        <pc:spChg chg="add del">
          <ac:chgData name="Erina Kim" userId="1f335cbc-fbb3-46a7-9e35-10be5a8d2513" providerId="ADAL" clId="{42D5785D-53A4-C348-A8AF-5771EF98FB67}" dt="2023-11-03T07:09:22.623" v="1491" actId="26606"/>
          <ac:spMkLst>
            <pc:docMk/>
            <pc:sldMk cId="1403308000" sldId="303"/>
            <ac:spMk id="45" creationId="{AEDD7960-4866-4399-BEF6-DD1431AB4E34}"/>
          </ac:spMkLst>
        </pc:spChg>
        <pc:spChg chg="add del">
          <ac:chgData name="Erina Kim" userId="1f335cbc-fbb3-46a7-9e35-10be5a8d2513" providerId="ADAL" clId="{42D5785D-53A4-C348-A8AF-5771EF98FB67}" dt="2023-11-03T07:09:22.623" v="1491" actId="26606"/>
          <ac:spMkLst>
            <pc:docMk/>
            <pc:sldMk cId="1403308000" sldId="303"/>
            <ac:spMk id="46" creationId="{55D4142C-5077-457F-A6AD-3FECFDB39685}"/>
          </ac:spMkLst>
        </pc:spChg>
        <pc:spChg chg="add del mod">
          <ac:chgData name="Erina Kim" userId="1f335cbc-fbb3-46a7-9e35-10be5a8d2513" providerId="ADAL" clId="{42D5785D-53A4-C348-A8AF-5771EF98FB67}" dt="2023-11-03T20:38:03.626" v="2560" actId="478"/>
          <ac:spMkLst>
            <pc:docMk/>
            <pc:sldMk cId="1403308000" sldId="303"/>
            <ac:spMk id="47" creationId="{C2361B37-8AF1-DE06-1DE4-29A6A18D1EF6}"/>
          </ac:spMkLst>
        </pc:spChg>
        <pc:spChg chg="add del">
          <ac:chgData name="Erina Kim" userId="1f335cbc-fbb3-46a7-9e35-10be5a8d2513" providerId="ADAL" clId="{42D5785D-53A4-C348-A8AF-5771EF98FB67}" dt="2023-11-03T07:09:23.218" v="1493" actId="26606"/>
          <ac:spMkLst>
            <pc:docMk/>
            <pc:sldMk cId="1403308000" sldId="303"/>
            <ac:spMk id="48" creationId="{3AFE8227-C443-417B-BA91-520EB1EF4559}"/>
          </ac:spMkLst>
        </pc:spChg>
        <pc:spChg chg="add del">
          <ac:chgData name="Erina Kim" userId="1f335cbc-fbb3-46a7-9e35-10be5a8d2513" providerId="ADAL" clId="{42D5785D-53A4-C348-A8AF-5771EF98FB67}" dt="2023-11-03T07:09:23.218" v="1493" actId="26606"/>
          <ac:spMkLst>
            <pc:docMk/>
            <pc:sldMk cId="1403308000" sldId="303"/>
            <ac:spMk id="49" creationId="{907741FC-B544-4A6E-B831-6789D042333D}"/>
          </ac:spMkLst>
        </pc:spChg>
        <pc:spChg chg="add del">
          <ac:chgData name="Erina Kim" userId="1f335cbc-fbb3-46a7-9e35-10be5a8d2513" providerId="ADAL" clId="{42D5785D-53A4-C348-A8AF-5771EF98FB67}" dt="2023-11-03T07:09:23.218" v="1493" actId="26606"/>
          <ac:spMkLst>
            <pc:docMk/>
            <pc:sldMk cId="1403308000" sldId="303"/>
            <ac:spMk id="50" creationId="{3F0BE7ED-7814-4273-B18A-F26CC0380380}"/>
          </ac:spMkLst>
        </pc:spChg>
        <pc:spChg chg="add del">
          <ac:chgData name="Erina Kim" userId="1f335cbc-fbb3-46a7-9e35-10be5a8d2513" providerId="ADAL" clId="{42D5785D-53A4-C348-A8AF-5771EF98FB67}" dt="2023-11-03T07:09:24.341" v="1495" actId="26606"/>
          <ac:spMkLst>
            <pc:docMk/>
            <pc:sldMk cId="1403308000" sldId="303"/>
            <ac:spMk id="52" creationId="{04812C46-200A-4DEB-A05E-3ED6C68C2387}"/>
          </ac:spMkLst>
        </pc:spChg>
        <pc:spChg chg="add del">
          <ac:chgData name="Erina Kim" userId="1f335cbc-fbb3-46a7-9e35-10be5a8d2513" providerId="ADAL" clId="{42D5785D-53A4-C348-A8AF-5771EF98FB67}" dt="2023-11-03T07:09:24.341" v="1495" actId="26606"/>
          <ac:spMkLst>
            <pc:docMk/>
            <pc:sldMk cId="1403308000" sldId="303"/>
            <ac:spMk id="53" creationId="{D1EA859B-E555-4109-94F3-6700E046E008}"/>
          </ac:spMkLst>
        </pc:spChg>
        <pc:spChg chg="add del mod">
          <ac:chgData name="Erina Kim" userId="1f335cbc-fbb3-46a7-9e35-10be5a8d2513" providerId="ADAL" clId="{42D5785D-53A4-C348-A8AF-5771EF98FB67}" dt="2023-11-03T20:40:43.938" v="2584"/>
          <ac:spMkLst>
            <pc:docMk/>
            <pc:sldMk cId="1403308000" sldId="303"/>
            <ac:spMk id="54" creationId="{D1452937-0B4D-8EAC-DBC1-BEB167FEE051}"/>
          </ac:spMkLst>
        </pc:spChg>
        <pc:spChg chg="add del">
          <ac:chgData name="Erina Kim" userId="1f335cbc-fbb3-46a7-9e35-10be5a8d2513" providerId="ADAL" clId="{42D5785D-53A4-C348-A8AF-5771EF98FB67}" dt="2023-11-03T07:09:26.329" v="1497" actId="26606"/>
          <ac:spMkLst>
            <pc:docMk/>
            <pc:sldMk cId="1403308000" sldId="303"/>
            <ac:spMk id="55" creationId="{1ECAB1E8-8195-4748-BE71-FF806D86892E}"/>
          </ac:spMkLst>
        </pc:spChg>
        <pc:spChg chg="add del">
          <ac:chgData name="Erina Kim" userId="1f335cbc-fbb3-46a7-9e35-10be5a8d2513" providerId="ADAL" clId="{42D5785D-53A4-C348-A8AF-5771EF98FB67}" dt="2023-11-03T07:09:26.329" v="1497" actId="26606"/>
          <ac:spMkLst>
            <pc:docMk/>
            <pc:sldMk cId="1403308000" sldId="303"/>
            <ac:spMk id="56" creationId="{57F6BDD4-E066-4008-8011-6CC31AEB4556}"/>
          </ac:spMkLst>
        </pc:spChg>
        <pc:spChg chg="add del">
          <ac:chgData name="Erina Kim" userId="1f335cbc-fbb3-46a7-9e35-10be5a8d2513" providerId="ADAL" clId="{42D5785D-53A4-C348-A8AF-5771EF98FB67}" dt="2023-11-03T07:09:26.329" v="1497" actId="26606"/>
          <ac:spMkLst>
            <pc:docMk/>
            <pc:sldMk cId="1403308000" sldId="303"/>
            <ac:spMk id="57" creationId="{2711A8FB-68FC-45FC-B01E-38F809E2D439}"/>
          </ac:spMkLst>
        </pc:spChg>
        <pc:spChg chg="add del">
          <ac:chgData name="Erina Kim" userId="1f335cbc-fbb3-46a7-9e35-10be5a8d2513" providerId="ADAL" clId="{42D5785D-53A4-C348-A8AF-5771EF98FB67}" dt="2023-11-03T07:09:26.329" v="1497" actId="26606"/>
          <ac:spMkLst>
            <pc:docMk/>
            <pc:sldMk cId="1403308000" sldId="303"/>
            <ac:spMk id="58" creationId="{2A865FE3-5FC9-4049-87CF-30019C46C0F5}"/>
          </ac:spMkLst>
        </pc:spChg>
        <pc:spChg chg="add del">
          <ac:chgData name="Erina Kim" userId="1f335cbc-fbb3-46a7-9e35-10be5a8d2513" providerId="ADAL" clId="{42D5785D-53A4-C348-A8AF-5771EF98FB67}" dt="2023-11-03T07:09:27.803" v="1499" actId="26606"/>
          <ac:spMkLst>
            <pc:docMk/>
            <pc:sldMk cId="1403308000" sldId="303"/>
            <ac:spMk id="60" creationId="{3AFE8227-C443-417B-BA91-520EB1EF4559}"/>
          </ac:spMkLst>
        </pc:spChg>
        <pc:spChg chg="add del">
          <ac:chgData name="Erina Kim" userId="1f335cbc-fbb3-46a7-9e35-10be5a8d2513" providerId="ADAL" clId="{42D5785D-53A4-C348-A8AF-5771EF98FB67}" dt="2023-11-03T07:09:27.803" v="1499" actId="26606"/>
          <ac:spMkLst>
            <pc:docMk/>
            <pc:sldMk cId="1403308000" sldId="303"/>
            <ac:spMk id="61" creationId="{907741FC-B544-4A6E-B831-6789D042333D}"/>
          </ac:spMkLst>
        </pc:spChg>
        <pc:spChg chg="add del">
          <ac:chgData name="Erina Kim" userId="1f335cbc-fbb3-46a7-9e35-10be5a8d2513" providerId="ADAL" clId="{42D5785D-53A4-C348-A8AF-5771EF98FB67}" dt="2023-11-03T07:09:27.803" v="1499" actId="26606"/>
          <ac:spMkLst>
            <pc:docMk/>
            <pc:sldMk cId="1403308000" sldId="303"/>
            <ac:spMk id="62" creationId="{3F0BE7ED-7814-4273-B18A-F26CC0380380}"/>
          </ac:spMkLst>
        </pc:spChg>
        <pc:spChg chg="add del">
          <ac:chgData name="Erina Kim" userId="1f335cbc-fbb3-46a7-9e35-10be5a8d2513" providerId="ADAL" clId="{42D5785D-53A4-C348-A8AF-5771EF98FB67}" dt="2023-11-03T07:09:46.335" v="1505" actId="26606"/>
          <ac:spMkLst>
            <pc:docMk/>
            <pc:sldMk cId="1403308000" sldId="303"/>
            <ac:spMk id="64" creationId="{6B5E2835-4E47-45B3-9CFE-732FF7B05472}"/>
          </ac:spMkLst>
        </pc:spChg>
        <pc:spChg chg="add del">
          <ac:chgData name="Erina Kim" userId="1f335cbc-fbb3-46a7-9e35-10be5a8d2513" providerId="ADAL" clId="{42D5785D-53A4-C348-A8AF-5771EF98FB67}" dt="2023-11-03T07:09:46.335" v="1505" actId="26606"/>
          <ac:spMkLst>
            <pc:docMk/>
            <pc:sldMk cId="1403308000" sldId="303"/>
            <ac:spMk id="65" creationId="{5B45AD5D-AA52-4F7B-9362-576A39AD9E09}"/>
          </ac:spMkLst>
        </pc:spChg>
        <pc:spChg chg="add del">
          <ac:chgData name="Erina Kim" userId="1f335cbc-fbb3-46a7-9e35-10be5a8d2513" providerId="ADAL" clId="{42D5785D-53A4-C348-A8AF-5771EF98FB67}" dt="2023-11-03T07:09:46.335" v="1505" actId="26606"/>
          <ac:spMkLst>
            <pc:docMk/>
            <pc:sldMk cId="1403308000" sldId="303"/>
            <ac:spMk id="66" creationId="{AEDD7960-4866-4399-BEF6-DD1431AB4E34}"/>
          </ac:spMkLst>
        </pc:spChg>
        <pc:spChg chg="add del">
          <ac:chgData name="Erina Kim" userId="1f335cbc-fbb3-46a7-9e35-10be5a8d2513" providerId="ADAL" clId="{42D5785D-53A4-C348-A8AF-5771EF98FB67}" dt="2023-11-03T07:09:46.335" v="1505" actId="26606"/>
          <ac:spMkLst>
            <pc:docMk/>
            <pc:sldMk cId="1403308000" sldId="303"/>
            <ac:spMk id="67" creationId="{55D4142C-5077-457F-A6AD-3FECFDB39685}"/>
          </ac:spMkLst>
        </pc:spChg>
        <pc:spChg chg="add del">
          <ac:chgData name="Erina Kim" userId="1f335cbc-fbb3-46a7-9e35-10be5a8d2513" providerId="ADAL" clId="{42D5785D-53A4-C348-A8AF-5771EF98FB67}" dt="2023-11-03T07:09:46.335" v="1505" actId="26606"/>
          <ac:spMkLst>
            <pc:docMk/>
            <pc:sldMk cId="1403308000" sldId="303"/>
            <ac:spMk id="68" creationId="{7A5F0580-5EE9-419F-96EE-B6529EF6E7D0}"/>
          </ac:spMkLst>
        </pc:spChg>
        <pc:spChg chg="add del">
          <ac:chgData name="Erina Kim" userId="1f335cbc-fbb3-46a7-9e35-10be5a8d2513" providerId="ADAL" clId="{42D5785D-53A4-C348-A8AF-5771EF98FB67}" dt="2023-11-03T07:09:46.324" v="1504" actId="26606"/>
          <ac:spMkLst>
            <pc:docMk/>
            <pc:sldMk cId="1403308000" sldId="303"/>
            <ac:spMk id="73" creationId="{3AFE8227-C443-417B-BA91-520EB1EF4559}"/>
          </ac:spMkLst>
        </pc:spChg>
        <pc:spChg chg="add del">
          <ac:chgData name="Erina Kim" userId="1f335cbc-fbb3-46a7-9e35-10be5a8d2513" providerId="ADAL" clId="{42D5785D-53A4-C348-A8AF-5771EF98FB67}" dt="2023-11-03T07:09:46.324" v="1504" actId="26606"/>
          <ac:spMkLst>
            <pc:docMk/>
            <pc:sldMk cId="1403308000" sldId="303"/>
            <ac:spMk id="75" creationId="{907741FC-B544-4A6E-B831-6789D042333D}"/>
          </ac:spMkLst>
        </pc:spChg>
        <pc:spChg chg="add del">
          <ac:chgData name="Erina Kim" userId="1f335cbc-fbb3-46a7-9e35-10be5a8d2513" providerId="ADAL" clId="{42D5785D-53A4-C348-A8AF-5771EF98FB67}" dt="2023-11-03T07:09:46.324" v="1504" actId="26606"/>
          <ac:spMkLst>
            <pc:docMk/>
            <pc:sldMk cId="1403308000" sldId="303"/>
            <ac:spMk id="77" creationId="{3F0BE7ED-7814-4273-B18A-F26CC0380380}"/>
          </ac:spMkLst>
        </pc:spChg>
        <pc:spChg chg="add mod">
          <ac:chgData name="Erina Kim" userId="1f335cbc-fbb3-46a7-9e35-10be5a8d2513" providerId="ADAL" clId="{42D5785D-53A4-C348-A8AF-5771EF98FB67}" dt="2023-11-04T00:01:30.164" v="4603" actId="1076"/>
          <ac:spMkLst>
            <pc:docMk/>
            <pc:sldMk cId="1403308000" sldId="303"/>
            <ac:spMk id="79" creationId="{0DF5B7B2-5DA8-C172-5F33-D09701A277ED}"/>
          </ac:spMkLst>
        </pc:spChg>
        <pc:spChg chg="add mod">
          <ac:chgData name="Erina Kim" userId="1f335cbc-fbb3-46a7-9e35-10be5a8d2513" providerId="ADAL" clId="{42D5785D-53A4-C348-A8AF-5771EF98FB67}" dt="2023-11-04T00:01:58.221" v="4610" actId="1076"/>
          <ac:spMkLst>
            <pc:docMk/>
            <pc:sldMk cId="1403308000" sldId="303"/>
            <ac:spMk id="80" creationId="{572C76DF-D3A0-788A-FC63-5C08EC6E683E}"/>
          </ac:spMkLst>
        </pc:spChg>
        <pc:spChg chg="add mod">
          <ac:chgData name="Erina Kim" userId="1f335cbc-fbb3-46a7-9e35-10be5a8d2513" providerId="ADAL" clId="{42D5785D-53A4-C348-A8AF-5771EF98FB67}" dt="2023-11-04T00:01:41.994" v="4605" actId="14100"/>
          <ac:spMkLst>
            <pc:docMk/>
            <pc:sldMk cId="1403308000" sldId="303"/>
            <ac:spMk id="81" creationId="{DFE8E718-EF34-EF6E-1DA3-A72CF396B70B}"/>
          </ac:spMkLst>
        </pc:spChg>
        <pc:spChg chg="add mod">
          <ac:chgData name="Erina Kim" userId="1f335cbc-fbb3-46a7-9e35-10be5a8d2513" providerId="ADAL" clId="{42D5785D-53A4-C348-A8AF-5771EF98FB67}" dt="2023-11-04T00:01:45.237" v="4606" actId="1076"/>
          <ac:spMkLst>
            <pc:docMk/>
            <pc:sldMk cId="1403308000" sldId="303"/>
            <ac:spMk id="82" creationId="{40573EC1-5701-AA9C-C742-77E66FEB3775}"/>
          </ac:spMkLst>
        </pc:spChg>
        <pc:spChg chg="add del">
          <ac:chgData name="Erina Kim" userId="1f335cbc-fbb3-46a7-9e35-10be5a8d2513" providerId="ADAL" clId="{42D5785D-53A4-C348-A8AF-5771EF98FB67}" dt="2023-11-03T21:15:48.818" v="2669" actId="22"/>
          <ac:spMkLst>
            <pc:docMk/>
            <pc:sldMk cId="1403308000" sldId="303"/>
            <ac:spMk id="84" creationId="{C05174C8-BD2C-9E55-741A-B17E84327C04}"/>
          </ac:spMkLst>
        </pc:spChg>
        <pc:spChg chg="add mod">
          <ac:chgData name="Erina Kim" userId="1f335cbc-fbb3-46a7-9e35-10be5a8d2513" providerId="ADAL" clId="{42D5785D-53A4-C348-A8AF-5771EF98FB67}" dt="2023-11-04T00:01:23.221" v="4601" actId="1076"/>
          <ac:spMkLst>
            <pc:docMk/>
            <pc:sldMk cId="1403308000" sldId="303"/>
            <ac:spMk id="87" creationId="{365FA0FD-ECD3-7949-4B0B-0A7DED458502}"/>
          </ac:spMkLst>
        </pc:spChg>
        <pc:spChg chg="add mod">
          <ac:chgData name="Erina Kim" userId="1f335cbc-fbb3-46a7-9e35-10be5a8d2513" providerId="ADAL" clId="{42D5785D-53A4-C348-A8AF-5771EF98FB67}" dt="2023-11-03T23:05:08.112" v="4459" actId="166"/>
          <ac:spMkLst>
            <pc:docMk/>
            <pc:sldMk cId="1403308000" sldId="303"/>
            <ac:spMk id="89" creationId="{503F3963-8D9F-BBCF-AC83-5FF0F6E44BAC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3" creationId="{2C366457-7C2B-0448-7229-2FE4E39FFFA2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4" creationId="{619C15C6-DED9-7C3D-4106-9EAEEAFC3687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5" creationId="{2BEB2190-899B-9A1A-2888-6DB9053FB907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6" creationId="{5FB29CC0-A3D1-6DC1-890D-936B4FD3F923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7" creationId="{560A9321-6C3A-5D86-B15F-6FEC0E5ACEF3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8" creationId="{19817308-5FF3-5D4B-BEEC-488F4E14F044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99" creationId="{FD16BDD4-FEE9-36FF-AAC6-57A3F8247715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0" creationId="{7594849C-08E5-E00F-D903-A89D8263818F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1" creationId="{1048395E-4C51-CA1B-D0A8-20B3FA2B1283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2" creationId="{2DC7F0BD-33E3-672F-277B-64DE9DE696A8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3" creationId="{C7433D2D-D48F-1574-6C0B-B95214756F6D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4" creationId="{4206F9D1-D2C3-B217-B1C5-0ED8CB06FD22}"/>
          </ac:spMkLst>
        </pc:spChg>
        <pc:spChg chg="mod">
          <ac:chgData name="Erina Kim" userId="1f335cbc-fbb3-46a7-9e35-10be5a8d2513" providerId="ADAL" clId="{42D5785D-53A4-C348-A8AF-5771EF98FB67}" dt="2023-11-03T22:45:43.894" v="3986"/>
          <ac:spMkLst>
            <pc:docMk/>
            <pc:sldMk cId="1403308000" sldId="303"/>
            <ac:spMk id="105" creationId="{F2AB2159-8504-7FF8-FA94-4EA8B32C7698}"/>
          </ac:spMkLst>
        </pc:spChg>
        <pc:grpChg chg="del">
          <ac:chgData name="Erina Kim" userId="1f335cbc-fbb3-46a7-9e35-10be5a8d2513" providerId="ADAL" clId="{42D5785D-53A4-C348-A8AF-5771EF98FB67}" dt="2023-11-03T22:45:43.577" v="3985" actId="478"/>
          <ac:grpSpMkLst>
            <pc:docMk/>
            <pc:sldMk cId="1403308000" sldId="303"/>
            <ac:grpSpMk id="23" creationId="{43740951-F913-8CEB-62DA-DD0DD33776DB}"/>
          </ac:grpSpMkLst>
        </pc:grpChg>
        <pc:grpChg chg="add mod">
          <ac:chgData name="Erina Kim" userId="1f335cbc-fbb3-46a7-9e35-10be5a8d2513" providerId="ADAL" clId="{42D5785D-53A4-C348-A8AF-5771EF98FB67}" dt="2023-11-03T22:47:14.837" v="4004" actId="1076"/>
          <ac:grpSpMkLst>
            <pc:docMk/>
            <pc:sldMk cId="1403308000" sldId="303"/>
            <ac:grpSpMk id="92" creationId="{60791C71-84AA-B8BC-10D4-1838715C003B}"/>
          </ac:grpSpMkLst>
        </pc:grpChg>
        <pc:picChg chg="mod modCrop">
          <ac:chgData name="Erina Kim" userId="1f335cbc-fbb3-46a7-9e35-10be5a8d2513" providerId="ADAL" clId="{42D5785D-53A4-C348-A8AF-5771EF98FB67}" dt="2023-11-04T00:01:20.269" v="4600" actId="1076"/>
          <ac:picMkLst>
            <pc:docMk/>
            <pc:sldMk cId="1403308000" sldId="303"/>
            <ac:picMk id="2" creationId="{8CF1CDD1-31D7-14EE-7FCB-BB21519A6AEA}"/>
          </ac:picMkLst>
        </pc:picChg>
        <pc:picChg chg="del">
          <ac:chgData name="Erina Kim" userId="1f335cbc-fbb3-46a7-9e35-10be5a8d2513" providerId="ADAL" clId="{42D5785D-53A4-C348-A8AF-5771EF98FB67}" dt="2023-11-03T22:45:43.577" v="3985" actId="478"/>
          <ac:picMkLst>
            <pc:docMk/>
            <pc:sldMk cId="1403308000" sldId="303"/>
            <ac:picMk id="6" creationId="{0D5DFD67-AD16-BA42-89D1-746685B8AF3F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1403308000" sldId="303"/>
            <ac:picMk id="8" creationId="{E128785F-B228-684F-ABC9-BDB1D913A159}"/>
          </ac:picMkLst>
        </pc:picChg>
        <pc:picChg chg="add del mod">
          <ac:chgData name="Erina Kim" userId="1f335cbc-fbb3-46a7-9e35-10be5a8d2513" providerId="ADAL" clId="{42D5785D-53A4-C348-A8AF-5771EF98FB67}" dt="2023-11-03T06:49:08.368" v="1288" actId="478"/>
          <ac:picMkLst>
            <pc:docMk/>
            <pc:sldMk cId="1403308000" sldId="303"/>
            <ac:picMk id="10" creationId="{03C6B410-F8AA-D5CF-FD13-FCD0F39FE336}"/>
          </ac:picMkLst>
        </pc:picChg>
        <pc:picChg chg="add del mod">
          <ac:chgData name="Erina Kim" userId="1f335cbc-fbb3-46a7-9e35-10be5a8d2513" providerId="ADAL" clId="{42D5785D-53A4-C348-A8AF-5771EF98FB67}" dt="2023-11-03T07:08:47.847" v="1474" actId="478"/>
          <ac:picMkLst>
            <pc:docMk/>
            <pc:sldMk cId="1403308000" sldId="303"/>
            <ac:picMk id="12" creationId="{72D4EAE5-DE3B-B220-4BF3-1243418A8E94}"/>
          </ac:picMkLst>
        </pc:picChg>
        <pc:picChg chg="add del mod ord">
          <ac:chgData name="Erina Kim" userId="1f335cbc-fbb3-46a7-9e35-10be5a8d2513" providerId="ADAL" clId="{42D5785D-53A4-C348-A8AF-5771EF98FB67}" dt="2023-11-03T16:10:39.168" v="1697" actId="478"/>
          <ac:picMkLst>
            <pc:docMk/>
            <pc:sldMk cId="1403308000" sldId="303"/>
            <ac:picMk id="16" creationId="{3A28B6A6-48B2-2F6B-DE4A-6FA5224F4969}"/>
          </ac:picMkLst>
        </pc:picChg>
        <pc:picChg chg="add del mod ord">
          <ac:chgData name="Erina Kim" userId="1f335cbc-fbb3-46a7-9e35-10be5a8d2513" providerId="ADAL" clId="{42D5785D-53A4-C348-A8AF-5771EF98FB67}" dt="2023-11-03T19:25:18.329" v="2105" actId="478"/>
          <ac:picMkLst>
            <pc:docMk/>
            <pc:sldMk cId="1403308000" sldId="303"/>
            <ac:picMk id="19" creationId="{CE11C0E2-0246-2588-245A-2AC42EACFB33}"/>
          </ac:picMkLst>
        </pc:picChg>
        <pc:picChg chg="add del mod">
          <ac:chgData name="Erina Kim" userId="1f335cbc-fbb3-46a7-9e35-10be5a8d2513" providerId="ADAL" clId="{42D5785D-53A4-C348-A8AF-5771EF98FB67}" dt="2023-11-03T20:37:19.787" v="2552" actId="478"/>
          <ac:picMkLst>
            <pc:docMk/>
            <pc:sldMk cId="1403308000" sldId="303"/>
            <ac:picMk id="33" creationId="{24E3B4A0-2BBE-89D4-919E-39F878CB35BC}"/>
          </ac:picMkLst>
        </pc:picChg>
        <pc:picChg chg="add del mod">
          <ac:chgData name="Erina Kim" userId="1f335cbc-fbb3-46a7-9e35-10be5a8d2513" providerId="ADAL" clId="{42D5785D-53A4-C348-A8AF-5771EF98FB67}" dt="2023-11-03T22:11:33.227" v="3406" actId="478"/>
          <ac:picMkLst>
            <pc:docMk/>
            <pc:sldMk cId="1403308000" sldId="303"/>
            <ac:picMk id="63" creationId="{FF36525F-B974-8A78-F65D-4A437258F06A}"/>
          </ac:picMkLst>
        </pc:picChg>
        <pc:picChg chg="add mod">
          <ac:chgData name="Erina Kim" userId="1f335cbc-fbb3-46a7-9e35-10be5a8d2513" providerId="ADAL" clId="{42D5785D-53A4-C348-A8AF-5771EF98FB67}" dt="2023-11-04T00:01:23.221" v="4601" actId="1076"/>
          <ac:picMkLst>
            <pc:docMk/>
            <pc:sldMk cId="1403308000" sldId="303"/>
            <ac:picMk id="86" creationId="{C4CF2B38-F9AE-B1E5-DB74-C9290258E785}"/>
          </ac:picMkLst>
        </pc:picChg>
        <pc:picChg chg="add del mod">
          <ac:chgData name="Erina Kim" userId="1f335cbc-fbb3-46a7-9e35-10be5a8d2513" providerId="ADAL" clId="{42D5785D-53A4-C348-A8AF-5771EF98FB67}" dt="2023-11-03T23:03:59.161" v="4454" actId="478"/>
          <ac:picMkLst>
            <pc:docMk/>
            <pc:sldMk cId="1403308000" sldId="303"/>
            <ac:picMk id="91" creationId="{7D7D53F1-4090-4AB5-88D5-099149052D55}"/>
          </ac:picMkLst>
        </pc:picChg>
        <pc:picChg chg="add mod">
          <ac:chgData name="Erina Kim" userId="1f335cbc-fbb3-46a7-9e35-10be5a8d2513" providerId="ADAL" clId="{42D5785D-53A4-C348-A8AF-5771EF98FB67}" dt="2023-11-03T22:47:14.837" v="4004" actId="1076"/>
          <ac:picMkLst>
            <pc:docMk/>
            <pc:sldMk cId="1403308000" sldId="303"/>
            <ac:picMk id="106" creationId="{67E86C73-5C2D-8DBD-7325-E0045E3D58E7}"/>
          </ac:picMkLst>
        </pc:picChg>
        <pc:picChg chg="add del mod">
          <ac:chgData name="Erina Kim" userId="1f335cbc-fbb3-46a7-9e35-10be5a8d2513" providerId="ADAL" clId="{42D5785D-53A4-C348-A8AF-5771EF98FB67}" dt="2023-11-03T23:07:53.495" v="4492" actId="478"/>
          <ac:picMkLst>
            <pc:docMk/>
            <pc:sldMk cId="1403308000" sldId="303"/>
            <ac:picMk id="108" creationId="{6F28AF29-9F1A-574A-8488-9BB741CB33BB}"/>
          </ac:picMkLst>
        </pc:picChg>
        <pc:picChg chg="add del mod">
          <ac:chgData name="Erina Kim" userId="1f335cbc-fbb3-46a7-9e35-10be5a8d2513" providerId="ADAL" clId="{42D5785D-53A4-C348-A8AF-5771EF98FB67}" dt="2023-11-03T23:07:51.800" v="4491" actId="478"/>
          <ac:picMkLst>
            <pc:docMk/>
            <pc:sldMk cId="1403308000" sldId="303"/>
            <ac:picMk id="110" creationId="{89148CDF-F852-E085-CE37-8CFEE783723A}"/>
          </ac:picMkLst>
        </pc:picChg>
        <pc:picChg chg="add mod">
          <ac:chgData name="Erina Kim" userId="1f335cbc-fbb3-46a7-9e35-10be5a8d2513" providerId="ADAL" clId="{42D5785D-53A4-C348-A8AF-5771EF98FB67}" dt="2023-11-03T23:54:57.682" v="4525" actId="1076"/>
          <ac:picMkLst>
            <pc:docMk/>
            <pc:sldMk cId="1403308000" sldId="303"/>
            <ac:picMk id="112" creationId="{77AEDFF6-8E11-989A-FF52-BDBF29BDF55B}"/>
          </ac:picMkLst>
        </pc:picChg>
        <pc:picChg chg="add del mod">
          <ac:chgData name="Erina Kim" userId="1f335cbc-fbb3-46a7-9e35-10be5a8d2513" providerId="ADAL" clId="{42D5785D-53A4-C348-A8AF-5771EF98FB67}" dt="2023-11-03T23:53:13.608" v="4504" actId="478"/>
          <ac:picMkLst>
            <pc:docMk/>
            <pc:sldMk cId="1403308000" sldId="303"/>
            <ac:picMk id="114" creationId="{F885E2B8-BF16-9174-43D7-7151F47BB197}"/>
          </ac:picMkLst>
        </pc:picChg>
        <pc:picChg chg="add mod">
          <ac:chgData name="Erina Kim" userId="1f335cbc-fbb3-46a7-9e35-10be5a8d2513" providerId="ADAL" clId="{42D5785D-53A4-C348-A8AF-5771EF98FB67}" dt="2023-11-03T23:59:52.144" v="4588" actId="1076"/>
          <ac:picMkLst>
            <pc:docMk/>
            <pc:sldMk cId="1403308000" sldId="303"/>
            <ac:picMk id="116" creationId="{A9AB7E54-4305-368D-B110-B2EEB91DDB70}"/>
          </ac:picMkLst>
        </pc:picChg>
        <pc:picChg chg="add mod">
          <ac:chgData name="Erina Kim" userId="1f335cbc-fbb3-46a7-9e35-10be5a8d2513" providerId="ADAL" clId="{42D5785D-53A4-C348-A8AF-5771EF98FB67}" dt="2023-11-03T23:57:21.167" v="4559" actId="1076"/>
          <ac:picMkLst>
            <pc:docMk/>
            <pc:sldMk cId="1403308000" sldId="303"/>
            <ac:picMk id="118" creationId="{AE9EE6FE-AC03-6498-2248-55BC413286D3}"/>
          </ac:picMkLst>
        </pc:picChg>
        <pc:picChg chg="add del mod">
          <ac:chgData name="Erina Kim" userId="1f335cbc-fbb3-46a7-9e35-10be5a8d2513" providerId="ADAL" clId="{42D5785D-53A4-C348-A8AF-5771EF98FB67}" dt="2023-11-03T23:56:54.916" v="4549" actId="478"/>
          <ac:picMkLst>
            <pc:docMk/>
            <pc:sldMk cId="1403308000" sldId="303"/>
            <ac:picMk id="120" creationId="{AA1C68D4-BBCB-E772-B9B2-9E68F35E348A}"/>
          </ac:picMkLst>
        </pc:picChg>
        <pc:picChg chg="add mod">
          <ac:chgData name="Erina Kim" userId="1f335cbc-fbb3-46a7-9e35-10be5a8d2513" providerId="ADAL" clId="{42D5785D-53A4-C348-A8AF-5771EF98FB67}" dt="2023-11-03T23:58:23.890" v="4571" actId="1076"/>
          <ac:picMkLst>
            <pc:docMk/>
            <pc:sldMk cId="1403308000" sldId="303"/>
            <ac:picMk id="122" creationId="{FD25D227-D611-7744-DBC9-DB1E077F18F0}"/>
          </ac:picMkLst>
        </pc:picChg>
        <pc:picChg chg="add mod">
          <ac:chgData name="Erina Kim" userId="1f335cbc-fbb3-46a7-9e35-10be5a8d2513" providerId="ADAL" clId="{42D5785D-53A4-C348-A8AF-5771EF98FB67}" dt="2023-11-03T23:57:30.149" v="4562" actId="14100"/>
          <ac:picMkLst>
            <pc:docMk/>
            <pc:sldMk cId="1403308000" sldId="303"/>
            <ac:picMk id="124" creationId="{E1B7B84A-87F0-F15C-ED6A-B6E6E7671EA2}"/>
          </ac:picMkLst>
        </pc:picChg>
        <pc:picChg chg="add mod">
          <ac:chgData name="Erina Kim" userId="1f335cbc-fbb3-46a7-9e35-10be5a8d2513" providerId="ADAL" clId="{42D5785D-53A4-C348-A8AF-5771EF98FB67}" dt="2023-11-04T00:00:47.845" v="4591" actId="1076"/>
          <ac:picMkLst>
            <pc:docMk/>
            <pc:sldMk cId="1403308000" sldId="303"/>
            <ac:picMk id="125" creationId="{366C352D-EE09-ADBB-B1FA-7B4ABCA9E675}"/>
          </ac:picMkLst>
        </pc:picChg>
        <pc:cxnChg chg="add mod">
          <ac:chgData name="Erina Kim" userId="1f335cbc-fbb3-46a7-9e35-10be5a8d2513" providerId="ADAL" clId="{42D5785D-53A4-C348-A8AF-5771EF98FB67}" dt="2023-11-03T23:05:08.112" v="4459" actId="166"/>
          <ac:cxnSpMkLst>
            <pc:docMk/>
            <pc:sldMk cId="1403308000" sldId="303"/>
            <ac:cxnSpMk id="70" creationId="{116F1B7C-A1BD-708D-4458-4F692016DB4E}"/>
          </ac:cxnSpMkLst>
        </pc:cxnChg>
        <pc:cxnChg chg="add mod">
          <ac:chgData name="Erina Kim" userId="1f335cbc-fbb3-46a7-9e35-10be5a8d2513" providerId="ADAL" clId="{42D5785D-53A4-C348-A8AF-5771EF98FB67}" dt="2023-11-04T00:01:54.574" v="4609" actId="14100"/>
          <ac:cxnSpMkLst>
            <pc:docMk/>
            <pc:sldMk cId="1403308000" sldId="303"/>
            <ac:cxnSpMk id="71" creationId="{FD26F6FC-7D38-FC31-657B-AE352E167BED}"/>
          </ac:cxnSpMkLst>
        </pc:cxnChg>
      </pc:sldChg>
      <pc:sldChg chg="add del setBg">
        <pc:chgData name="Erina Kim" userId="1f335cbc-fbb3-46a7-9e35-10be5a8d2513" providerId="ADAL" clId="{42D5785D-53A4-C348-A8AF-5771EF98FB67}" dt="2023-11-03T06:29:36.551" v="1259"/>
        <pc:sldMkLst>
          <pc:docMk/>
          <pc:sldMk cId="1533775168" sldId="303"/>
        </pc:sldMkLst>
      </pc:sldChg>
      <pc:sldChg chg="add del setBg">
        <pc:chgData name="Erina Kim" userId="1f335cbc-fbb3-46a7-9e35-10be5a8d2513" providerId="ADAL" clId="{42D5785D-53A4-C348-A8AF-5771EF98FB67}" dt="2023-11-03T06:29:47.855" v="1265"/>
        <pc:sldMkLst>
          <pc:docMk/>
          <pc:sldMk cId="2338167714" sldId="303"/>
        </pc:sldMkLst>
      </pc:sldChg>
      <pc:sldChg chg="add del setBg">
        <pc:chgData name="Erina Kim" userId="1f335cbc-fbb3-46a7-9e35-10be5a8d2513" providerId="ADAL" clId="{42D5785D-53A4-C348-A8AF-5771EF98FB67}" dt="2023-11-03T06:29:41.168" v="1261"/>
        <pc:sldMkLst>
          <pc:docMk/>
          <pc:sldMk cId="2819803754" sldId="303"/>
        </pc:sldMkLst>
      </pc:sldChg>
      <pc:sldChg chg="add del setBg">
        <pc:chgData name="Erina Kim" userId="1f335cbc-fbb3-46a7-9e35-10be5a8d2513" providerId="ADAL" clId="{42D5785D-53A4-C348-A8AF-5771EF98FB67}" dt="2023-11-03T07:12:55.986" v="1554"/>
        <pc:sldMkLst>
          <pc:docMk/>
          <pc:sldMk cId="410195614" sldId="304"/>
        </pc:sldMkLst>
      </pc:sldChg>
      <pc:sldChg chg="addSp delSp modSp add del mod ord setBg">
        <pc:chgData name="Erina Kim" userId="1f335cbc-fbb3-46a7-9e35-10be5a8d2513" providerId="ADAL" clId="{42D5785D-53A4-C348-A8AF-5771EF98FB67}" dt="2023-11-03T20:30:32.684" v="2530" actId="2696"/>
        <pc:sldMkLst>
          <pc:docMk/>
          <pc:sldMk cId="2352468861" sldId="304"/>
        </pc:sldMkLst>
        <pc:spChg chg="add mod">
          <ac:chgData name="Erina Kim" userId="1f335cbc-fbb3-46a7-9e35-10be5a8d2513" providerId="ADAL" clId="{42D5785D-53A4-C348-A8AF-5771EF98FB67}" dt="2023-11-03T07:13:55.301" v="1682" actId="1076"/>
          <ac:spMkLst>
            <pc:docMk/>
            <pc:sldMk cId="2352468861" sldId="304"/>
            <ac:spMk id="2" creationId="{DECB9BC0-1778-9B01-B153-F4935F8B8A74}"/>
          </ac:spMkLst>
        </pc:spChg>
        <pc:spChg chg="del">
          <ac:chgData name="Erina Kim" userId="1f335cbc-fbb3-46a7-9e35-10be5a8d2513" providerId="ADAL" clId="{42D5785D-53A4-C348-A8AF-5771EF98FB67}" dt="2023-11-03T07:13:05.838" v="1560" actId="478"/>
          <ac:spMkLst>
            <pc:docMk/>
            <pc:sldMk cId="2352468861" sldId="304"/>
            <ac:spMk id="4" creationId="{2A8FC04C-7973-2D56-B479-9A8779B0BB37}"/>
          </ac:spMkLst>
        </pc:spChg>
        <pc:spChg chg="del">
          <ac:chgData name="Erina Kim" userId="1f335cbc-fbb3-46a7-9e35-10be5a8d2513" providerId="ADAL" clId="{42D5785D-53A4-C348-A8AF-5771EF98FB67}" dt="2023-11-03T07:13:01.823" v="1557" actId="478"/>
          <ac:spMkLst>
            <pc:docMk/>
            <pc:sldMk cId="2352468861" sldId="304"/>
            <ac:spMk id="5" creationId="{3557FB44-FABE-3167-481F-11DF0A26B917}"/>
          </ac:spMkLst>
        </pc:spChg>
        <pc:spChg chg="del">
          <ac:chgData name="Erina Kim" userId="1f335cbc-fbb3-46a7-9e35-10be5a8d2513" providerId="ADAL" clId="{42D5785D-53A4-C348-A8AF-5771EF98FB67}" dt="2023-11-03T07:13:01.823" v="1557" actId="478"/>
          <ac:spMkLst>
            <pc:docMk/>
            <pc:sldMk cId="2352468861" sldId="304"/>
            <ac:spMk id="6" creationId="{5DA34E9C-CB07-BDB8-1F8C-3D0B3A6C5361}"/>
          </ac:spMkLst>
        </pc:spChg>
        <pc:spChg chg="del mod">
          <ac:chgData name="Erina Kim" userId="1f335cbc-fbb3-46a7-9e35-10be5a8d2513" providerId="ADAL" clId="{42D5785D-53A4-C348-A8AF-5771EF98FB67}" dt="2023-11-03T07:13:25.071" v="1617"/>
          <ac:spMkLst>
            <pc:docMk/>
            <pc:sldMk cId="2352468861" sldId="304"/>
            <ac:spMk id="9" creationId="{B06DBA66-0DD4-84C1-2BB7-8D20DED97594}"/>
          </ac:spMkLst>
        </pc:spChg>
        <pc:spChg chg="add mod">
          <ac:chgData name="Erina Kim" userId="1f335cbc-fbb3-46a7-9e35-10be5a8d2513" providerId="ADAL" clId="{42D5785D-53A4-C348-A8AF-5771EF98FB67}" dt="2023-11-03T07:14:30.062" v="1695" actId="20577"/>
          <ac:spMkLst>
            <pc:docMk/>
            <pc:sldMk cId="2352468861" sldId="304"/>
            <ac:spMk id="11" creationId="{781849BD-383A-1FE0-BB22-C952832B4E2B}"/>
          </ac:spMkLst>
        </pc:spChg>
        <pc:spChg chg="del">
          <ac:chgData name="Erina Kim" userId="1f335cbc-fbb3-46a7-9e35-10be5a8d2513" providerId="ADAL" clId="{42D5785D-53A4-C348-A8AF-5771EF98FB67}" dt="2023-11-03T07:13:01.823" v="1557" actId="478"/>
          <ac:spMkLst>
            <pc:docMk/>
            <pc:sldMk cId="2352468861" sldId="304"/>
            <ac:spMk id="14" creationId="{C4632061-2B06-17AC-056E-3CA1BC91946A}"/>
          </ac:spMkLst>
        </pc:spChg>
        <pc:picChg chg="del">
          <ac:chgData name="Erina Kim" userId="1f335cbc-fbb3-46a7-9e35-10be5a8d2513" providerId="ADAL" clId="{42D5785D-53A4-C348-A8AF-5771EF98FB67}" dt="2023-11-03T07:13:03.892" v="1559" actId="478"/>
          <ac:picMkLst>
            <pc:docMk/>
            <pc:sldMk cId="2352468861" sldId="304"/>
            <ac:picMk id="3" creationId="{7A9B3021-90EF-EA0C-5672-3059B096E103}"/>
          </ac:picMkLst>
        </pc:picChg>
        <pc:picChg chg="add del mod">
          <ac:chgData name="Erina Kim" userId="1f335cbc-fbb3-46a7-9e35-10be5a8d2513" providerId="ADAL" clId="{42D5785D-53A4-C348-A8AF-5771EF98FB67}" dt="2023-11-03T07:14:20.579" v="1687" actId="478"/>
          <ac:picMkLst>
            <pc:docMk/>
            <pc:sldMk cId="2352468861" sldId="304"/>
            <ac:picMk id="8" creationId="{416B3416-88B0-1248-2F3E-C076F9119459}"/>
          </ac:picMkLst>
        </pc:picChg>
        <pc:picChg chg="del">
          <ac:chgData name="Erina Kim" userId="1f335cbc-fbb3-46a7-9e35-10be5a8d2513" providerId="ADAL" clId="{42D5785D-53A4-C348-A8AF-5771EF98FB67}" dt="2023-11-03T07:13:03.071" v="1558" actId="478"/>
          <ac:picMkLst>
            <pc:docMk/>
            <pc:sldMk cId="2352468861" sldId="304"/>
            <ac:picMk id="10" creationId="{F82FD9B9-4DD1-0338-798B-76221730AC1A}"/>
          </ac:picMkLst>
        </pc:picChg>
      </pc:sldChg>
      <pc:sldChg chg="modSp mod setBg">
        <pc:chgData name="Erina Kim" userId="1f335cbc-fbb3-46a7-9e35-10be5a8d2513" providerId="ADAL" clId="{42D5785D-53A4-C348-A8AF-5771EF98FB67}" dt="2023-11-03T19:33:13.929" v="2147" actId="207"/>
        <pc:sldMkLst>
          <pc:docMk/>
          <pc:sldMk cId="1181249586" sldId="305"/>
        </pc:sldMkLst>
        <pc:spChg chg="mod">
          <ac:chgData name="Erina Kim" userId="1f335cbc-fbb3-46a7-9e35-10be5a8d2513" providerId="ADAL" clId="{42D5785D-53A4-C348-A8AF-5771EF98FB67}" dt="2023-11-03T19:33:13.929" v="2147" actId="207"/>
          <ac:spMkLst>
            <pc:docMk/>
            <pc:sldMk cId="1181249586" sldId="305"/>
            <ac:spMk id="7" creationId="{668BDE4F-865C-5CB8-6BD0-5A07643D072A}"/>
          </ac:spMkLst>
        </pc:spChg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2661322433" sldId="307"/>
        </pc:sldMkLst>
      </pc:sldChg>
      <pc:sldChg chg="setBg">
        <pc:chgData name="Erina Kim" userId="1f335cbc-fbb3-46a7-9e35-10be5a8d2513" providerId="ADAL" clId="{42D5785D-53A4-C348-A8AF-5771EF98FB67}" dt="2023-11-03T17:40:33.779" v="1790"/>
        <pc:sldMkLst>
          <pc:docMk/>
          <pc:sldMk cId="641688057" sldId="308"/>
        </pc:sldMkLst>
      </pc:sldChg>
      <pc:sldChg chg="modSp mod setBg">
        <pc:chgData name="Erina Kim" userId="1f335cbc-fbb3-46a7-9e35-10be5a8d2513" providerId="ADAL" clId="{42D5785D-53A4-C348-A8AF-5771EF98FB67}" dt="2023-11-03T19:33:17.640" v="2150" actId="207"/>
        <pc:sldMkLst>
          <pc:docMk/>
          <pc:sldMk cId="85322154" sldId="309"/>
        </pc:sldMkLst>
        <pc:spChg chg="mod">
          <ac:chgData name="Erina Kim" userId="1f335cbc-fbb3-46a7-9e35-10be5a8d2513" providerId="ADAL" clId="{42D5785D-53A4-C348-A8AF-5771EF98FB67}" dt="2023-11-03T19:33:17.640" v="2150" actId="207"/>
          <ac:spMkLst>
            <pc:docMk/>
            <pc:sldMk cId="85322154" sldId="309"/>
            <ac:spMk id="3" creationId="{FF88AE68-F1D0-6378-E9E8-5323CE5DBBD4}"/>
          </ac:spMkLst>
        </pc:spChg>
      </pc:sldChg>
      <pc:sldChg chg="new del">
        <pc:chgData name="Erina Kim" userId="1f335cbc-fbb3-46a7-9e35-10be5a8d2513" providerId="ADAL" clId="{42D5785D-53A4-C348-A8AF-5771EF98FB67}" dt="2023-11-03T17:40:11.341" v="1789" actId="680"/>
        <pc:sldMkLst>
          <pc:docMk/>
          <pc:sldMk cId="1147941696" sldId="310"/>
        </pc:sldMkLst>
      </pc:sldChg>
      <pc:sldChg chg="modSp mod">
        <pc:chgData name="Erina Kim" userId="1f335cbc-fbb3-46a7-9e35-10be5a8d2513" providerId="ADAL" clId="{42D5785D-53A4-C348-A8AF-5771EF98FB67}" dt="2023-11-04T02:57:46.489" v="5609" actId="1076"/>
        <pc:sldMkLst>
          <pc:docMk/>
          <pc:sldMk cId="2087208699" sldId="310"/>
        </pc:sldMkLst>
        <pc:spChg chg="mod">
          <ac:chgData name="Erina Kim" userId="1f335cbc-fbb3-46a7-9e35-10be5a8d2513" providerId="ADAL" clId="{42D5785D-53A4-C348-A8AF-5771EF98FB67}" dt="2023-11-04T02:57:46.489" v="5609" actId="1076"/>
          <ac:spMkLst>
            <pc:docMk/>
            <pc:sldMk cId="2087208699" sldId="310"/>
            <ac:spMk id="6" creationId="{96D08DCD-7D6B-B537-CC89-522DC2809909}"/>
          </ac:spMkLst>
        </pc:spChg>
      </pc:sldChg>
      <pc:sldChg chg="addSp delSp modSp mod modTransition modAnim">
        <pc:chgData name="Erina Kim" userId="1f335cbc-fbb3-46a7-9e35-10be5a8d2513" providerId="ADAL" clId="{42D5785D-53A4-C348-A8AF-5771EF98FB67}" dt="2023-11-04T02:57:01.074" v="5600"/>
        <pc:sldMkLst>
          <pc:docMk/>
          <pc:sldMk cId="1747785166" sldId="311"/>
        </pc:sldMkLst>
        <pc:spChg chg="mod">
          <ac:chgData name="Erina Kim" userId="1f335cbc-fbb3-46a7-9e35-10be5a8d2513" providerId="ADAL" clId="{42D5785D-53A4-C348-A8AF-5771EF98FB67}" dt="2023-11-03T19:01:12.888" v="1903" actId="1076"/>
          <ac:spMkLst>
            <pc:docMk/>
            <pc:sldMk cId="1747785166" sldId="311"/>
            <ac:spMk id="2" creationId="{D1FEA081-C234-C311-8F8A-2A74EC02B3F4}"/>
          </ac:spMkLst>
        </pc:spChg>
        <pc:spChg chg="mod">
          <ac:chgData name="Erina Kim" userId="1f335cbc-fbb3-46a7-9e35-10be5a8d2513" providerId="ADAL" clId="{42D5785D-53A4-C348-A8AF-5771EF98FB67}" dt="2023-11-03T19:36:13.444" v="2189" actId="1076"/>
          <ac:spMkLst>
            <pc:docMk/>
            <pc:sldMk cId="1747785166" sldId="311"/>
            <ac:spMk id="4" creationId="{ACBAA0D6-40F5-33DE-6955-AFE6CF6F4DD8}"/>
          </ac:spMkLst>
        </pc:spChg>
        <pc:spChg chg="mod">
          <ac:chgData name="Erina Kim" userId="1f335cbc-fbb3-46a7-9e35-10be5a8d2513" providerId="ADAL" clId="{42D5785D-53A4-C348-A8AF-5771EF98FB67}" dt="2023-11-03T19:36:17.457" v="2191" actId="207"/>
          <ac:spMkLst>
            <pc:docMk/>
            <pc:sldMk cId="1747785166" sldId="311"/>
            <ac:spMk id="10" creationId="{00000000-0000-0000-0000-000000000000}"/>
          </ac:spMkLst>
        </pc:spChg>
        <pc:picChg chg="add del mod">
          <ac:chgData name="Erina Kim" userId="1f335cbc-fbb3-46a7-9e35-10be5a8d2513" providerId="ADAL" clId="{42D5785D-53A4-C348-A8AF-5771EF98FB67}" dt="2023-11-04T02:43:37.398" v="5594" actId="478"/>
          <ac:picMkLst>
            <pc:docMk/>
            <pc:sldMk cId="1747785166" sldId="311"/>
            <ac:picMk id="5" creationId="{F362F4E0-D6C9-54D8-E44D-403001D76B80}"/>
          </ac:picMkLst>
        </pc:pic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1747785166" sldId="311"/>
            <ac:picMk id="6" creationId="{16890E95-0A72-103C-873C-A9A4F6EC695A}"/>
          </ac:picMkLst>
        </pc:picChg>
        <pc:picChg chg="mod modCrop">
          <ac:chgData name="Erina Kim" userId="1f335cbc-fbb3-46a7-9e35-10be5a8d2513" providerId="ADAL" clId="{42D5785D-53A4-C348-A8AF-5771EF98FB67}" dt="2023-11-03T22:07:30.991" v="3377" actId="1076"/>
          <ac:picMkLst>
            <pc:docMk/>
            <pc:sldMk cId="1747785166" sldId="311"/>
            <ac:picMk id="14" creationId="{FA3D0D1A-FBB3-3E49-C143-33806B8B957A}"/>
          </ac:picMkLst>
        </pc:picChg>
      </pc:sldChg>
      <pc:sldChg chg="modSp mod">
        <pc:chgData name="Erina Kim" userId="1f335cbc-fbb3-46a7-9e35-10be5a8d2513" providerId="ADAL" clId="{42D5785D-53A4-C348-A8AF-5771EF98FB67}" dt="2023-11-04T00:42:06.974" v="5534" actId="1076"/>
        <pc:sldMkLst>
          <pc:docMk/>
          <pc:sldMk cId="528774426" sldId="312"/>
        </pc:sldMkLst>
        <pc:spChg chg="mod">
          <ac:chgData name="Erina Kim" userId="1f335cbc-fbb3-46a7-9e35-10be5a8d2513" providerId="ADAL" clId="{42D5785D-53A4-C348-A8AF-5771EF98FB67}" dt="2023-11-04T00:02:56.784" v="4616" actId="115"/>
          <ac:spMkLst>
            <pc:docMk/>
            <pc:sldMk cId="528774426" sldId="312"/>
            <ac:spMk id="3" creationId="{1D8D2F46-93A6-A52C-FAC1-9373BD747CD1}"/>
          </ac:spMkLst>
        </pc:spChg>
        <pc:spChg chg="mod">
          <ac:chgData name="Erina Kim" userId="1f335cbc-fbb3-46a7-9e35-10be5a8d2513" providerId="ADAL" clId="{42D5785D-53A4-C348-A8AF-5771EF98FB67}" dt="2023-11-04T00:42:06.974" v="5534" actId="1076"/>
          <ac:spMkLst>
            <pc:docMk/>
            <pc:sldMk cId="528774426" sldId="312"/>
            <ac:spMk id="13" creationId="{71F23722-CF55-0904-3E01-B0A5D28F89F6}"/>
          </ac:spMkLst>
        </pc:spChg>
      </pc:sldChg>
      <pc:sldChg chg="del">
        <pc:chgData name="Erina Kim" userId="1f335cbc-fbb3-46a7-9e35-10be5a8d2513" providerId="ADAL" clId="{42D5785D-53A4-C348-A8AF-5771EF98FB67}" dt="2023-11-03T20:08:23.303" v="2400" actId="2696"/>
        <pc:sldMkLst>
          <pc:docMk/>
          <pc:sldMk cId="1684607172" sldId="313"/>
        </pc:sldMkLst>
      </pc:sldChg>
      <pc:sldChg chg="modSp mod">
        <pc:chgData name="Erina Kim" userId="1f335cbc-fbb3-46a7-9e35-10be5a8d2513" providerId="ADAL" clId="{42D5785D-53A4-C348-A8AF-5771EF98FB67}" dt="2023-11-04T00:02:44.927" v="4613" actId="14100"/>
        <pc:sldMkLst>
          <pc:docMk/>
          <pc:sldMk cId="4120059667" sldId="316"/>
        </pc:sldMkLst>
        <pc:spChg chg="mod">
          <ac:chgData name="Erina Kim" userId="1f335cbc-fbb3-46a7-9e35-10be5a8d2513" providerId="ADAL" clId="{42D5785D-53A4-C348-A8AF-5771EF98FB67}" dt="2023-11-03T18:51:00.876" v="1841"/>
          <ac:spMkLst>
            <pc:docMk/>
            <pc:sldMk cId="4120059667" sldId="316"/>
            <ac:spMk id="7" creationId="{00000000-0000-0000-0000-000000000000}"/>
          </ac:spMkLst>
        </pc:spChg>
        <pc:cxnChg chg="mod">
          <ac:chgData name="Erina Kim" userId="1f335cbc-fbb3-46a7-9e35-10be5a8d2513" providerId="ADAL" clId="{42D5785D-53A4-C348-A8AF-5771EF98FB67}" dt="2023-11-04T00:02:44.927" v="4613" actId="14100"/>
          <ac:cxnSpMkLst>
            <pc:docMk/>
            <pc:sldMk cId="4120059667" sldId="316"/>
            <ac:cxnSpMk id="5" creationId="{202D8B8B-E9AC-6FD7-153D-2B12A53C9713}"/>
          </ac:cxnSpMkLst>
        </pc:cxnChg>
      </pc:sldChg>
      <pc:sldChg chg="modSp mod">
        <pc:chgData name="Erina Kim" userId="1f335cbc-fbb3-46a7-9e35-10be5a8d2513" providerId="ADAL" clId="{42D5785D-53A4-C348-A8AF-5771EF98FB67}" dt="2023-11-03T19:33:09.258" v="2144" actId="207"/>
        <pc:sldMkLst>
          <pc:docMk/>
          <pc:sldMk cId="434642442" sldId="320"/>
        </pc:sldMkLst>
        <pc:spChg chg="mod">
          <ac:chgData name="Erina Kim" userId="1f335cbc-fbb3-46a7-9e35-10be5a8d2513" providerId="ADAL" clId="{42D5785D-53A4-C348-A8AF-5771EF98FB67}" dt="2023-11-03T19:33:09.258" v="2144" actId="207"/>
          <ac:spMkLst>
            <pc:docMk/>
            <pc:sldMk cId="434642442" sldId="320"/>
            <ac:spMk id="3" creationId="{AE8524C0-FA68-D11B-0322-3E7A2CFFCF15}"/>
          </ac:spMkLst>
        </pc:spChg>
      </pc:sldChg>
      <pc:sldChg chg="modSp mod">
        <pc:chgData name="Erina Kim" userId="1f335cbc-fbb3-46a7-9e35-10be5a8d2513" providerId="ADAL" clId="{42D5785D-53A4-C348-A8AF-5771EF98FB67}" dt="2023-11-03T22:34:59.682" v="3888" actId="1076"/>
        <pc:sldMkLst>
          <pc:docMk/>
          <pc:sldMk cId="2561796005" sldId="323"/>
        </pc:sldMkLst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4" creationId="{288CBDFA-068A-C35F-200C-7444053BDAB5}"/>
          </ac:spMkLst>
        </pc:spChg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44" creationId="{C179A254-904C-6C63-BC91-24FEE8B3ACF8}"/>
          </ac:spMkLst>
        </pc:spChg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57" creationId="{14FACBE6-B93F-8B86-561C-6FAAECD6E976}"/>
          </ac:spMkLst>
        </pc:spChg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62" creationId="{4C02E687-F776-605F-4350-015A43701389}"/>
          </ac:spMkLst>
        </pc:spChg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63" creationId="{41648669-C63A-EF14-96C8-44ED821D314A}"/>
          </ac:spMkLst>
        </pc:spChg>
        <pc:spChg chg="mod">
          <ac:chgData name="Erina Kim" userId="1f335cbc-fbb3-46a7-9e35-10be5a8d2513" providerId="ADAL" clId="{42D5785D-53A4-C348-A8AF-5771EF98FB67}" dt="2023-11-03T22:34:56.934" v="3887" actId="1076"/>
          <ac:spMkLst>
            <pc:docMk/>
            <pc:sldMk cId="2561796005" sldId="323"/>
            <ac:spMk id="64" creationId="{8628D275-232A-AFA1-1E71-0CED5709C98A}"/>
          </ac:spMkLst>
        </pc:spChg>
        <pc:spChg chg="mod">
          <ac:chgData name="Erina Kim" userId="1f335cbc-fbb3-46a7-9e35-10be5a8d2513" providerId="ADAL" clId="{42D5785D-53A4-C348-A8AF-5771EF98FB67}" dt="2023-11-03T22:34:59.682" v="3888" actId="1076"/>
          <ac:spMkLst>
            <pc:docMk/>
            <pc:sldMk cId="2561796005" sldId="323"/>
            <ac:spMk id="67" creationId="{A2D2FE78-6B6B-B269-FEDD-64305BACB2BE}"/>
          </ac:spMkLst>
        </pc:spChg>
        <pc:cxnChg chg="mod">
          <ac:chgData name="Erina Kim" userId="1f335cbc-fbb3-46a7-9e35-10be5a8d2513" providerId="ADAL" clId="{42D5785D-53A4-C348-A8AF-5771EF98FB67}" dt="2023-11-03T22:34:56.934" v="3887" actId="1076"/>
          <ac:cxnSpMkLst>
            <pc:docMk/>
            <pc:sldMk cId="2561796005" sldId="323"/>
            <ac:cxnSpMk id="6" creationId="{FC6E5E72-E535-554E-BAAD-3D1097959BCB}"/>
          </ac:cxnSpMkLst>
        </pc:cxnChg>
        <pc:cxnChg chg="mod">
          <ac:chgData name="Erina Kim" userId="1f335cbc-fbb3-46a7-9e35-10be5a8d2513" providerId="ADAL" clId="{42D5785D-53A4-C348-A8AF-5771EF98FB67}" dt="2023-11-03T22:34:56.934" v="3887" actId="1076"/>
          <ac:cxnSpMkLst>
            <pc:docMk/>
            <pc:sldMk cId="2561796005" sldId="323"/>
            <ac:cxnSpMk id="8" creationId="{14B10812-55C0-82FE-AE3B-98D6D0DAFB69}"/>
          </ac:cxnSpMkLst>
        </pc:cxnChg>
      </pc:sldChg>
      <pc:sldChg chg="addSp delSp modSp add mod ord modTransition setBg modAnim">
        <pc:chgData name="Erina Kim" userId="1f335cbc-fbb3-46a7-9e35-10be5a8d2513" providerId="ADAL" clId="{42D5785D-53A4-C348-A8AF-5771EF98FB67}" dt="2023-11-04T02:57:18.443" v="5606"/>
        <pc:sldMkLst>
          <pc:docMk/>
          <pc:sldMk cId="763381025" sldId="326"/>
        </pc:sldMkLst>
        <pc:spChg chg="mod">
          <ac:chgData name="Erina Kim" userId="1f335cbc-fbb3-46a7-9e35-10be5a8d2513" providerId="ADAL" clId="{42D5785D-53A4-C348-A8AF-5771EF98FB67}" dt="2023-11-03T22:51:25.017" v="4121" actId="122"/>
          <ac:spMkLst>
            <pc:docMk/>
            <pc:sldMk cId="763381025" sldId="326"/>
            <ac:spMk id="6" creationId="{85DF825E-F4DA-EC95-0CB6-4F8E4354FD6C}"/>
          </ac:spMkLst>
        </pc:spChg>
        <pc:spChg chg="mod">
          <ac:chgData name="Erina Kim" userId="1f335cbc-fbb3-46a7-9e35-10be5a8d2513" providerId="ADAL" clId="{42D5785D-53A4-C348-A8AF-5771EF98FB67}" dt="2023-11-03T20:09:09.805" v="2403" actId="20577"/>
          <ac:spMkLst>
            <pc:docMk/>
            <pc:sldMk cId="763381025" sldId="326"/>
            <ac:spMk id="10" creationId="{A6DC3684-4020-712E-EA20-40FEED244FE9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27" creationId="{3C537561-37C4-E8B6-F9CA-DFDD7F2C706E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28" creationId="{F5DF2842-45FF-8D54-F6F6-318738120DF2}"/>
          </ac:spMkLst>
        </pc:spChg>
        <pc:spChg chg="mod">
          <ac:chgData name="Erina Kim" userId="1f335cbc-fbb3-46a7-9e35-10be5a8d2513" providerId="ADAL" clId="{42D5785D-53A4-C348-A8AF-5771EF98FB67}" dt="2023-11-03T22:50:07.050" v="4055" actId="20577"/>
          <ac:spMkLst>
            <pc:docMk/>
            <pc:sldMk cId="763381025" sldId="326"/>
            <ac:spMk id="29" creationId="{BF2C5E3B-5729-E0BF-81B5-43307C2B2F3D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0" creationId="{C17D7244-F115-9C32-9EF8-97DD94F3DFC0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1" creationId="{2EF62F28-BE40-FE40-3DB4-72D17A382B4D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2" creationId="{4273C575-C4BB-4EE5-8B8F-313B4A7F82B8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3" creationId="{9EF97301-7586-65A2-6266-2336FEFF77A6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4" creationId="{B61C8AC0-F1AB-FE6A-152F-FF662B7DDEC3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5" creationId="{5750DA5B-CB91-8662-F950-5488F7853494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6" creationId="{9289A3E9-48C1-0229-5871-359901F5B517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7" creationId="{902FA51F-DC92-72BA-6EA9-205AF35048EB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8" creationId="{E7A6EF44-46A3-A821-EB80-B9D87F908868}"/>
          </ac:spMkLst>
        </pc:spChg>
        <pc:spChg chg="mod">
          <ac:chgData name="Erina Kim" userId="1f335cbc-fbb3-46a7-9e35-10be5a8d2513" providerId="ADAL" clId="{42D5785D-53A4-C348-A8AF-5771EF98FB67}" dt="2023-11-03T22:45:16.986" v="3978"/>
          <ac:spMkLst>
            <pc:docMk/>
            <pc:sldMk cId="763381025" sldId="326"/>
            <ac:spMk id="39" creationId="{A5A1E96F-52D6-669E-B3B2-48ABDD87D00D}"/>
          </ac:spMkLst>
        </pc:spChg>
        <pc:grpChg chg="del">
          <ac:chgData name="Erina Kim" userId="1f335cbc-fbb3-46a7-9e35-10be5a8d2513" providerId="ADAL" clId="{42D5785D-53A4-C348-A8AF-5771EF98FB67}" dt="2023-11-03T22:45:16.595" v="3977" actId="478"/>
          <ac:grpSpMkLst>
            <pc:docMk/>
            <pc:sldMk cId="763381025" sldId="326"/>
            <ac:grpSpMk id="23" creationId="{A20486DA-D77D-9632-8FE8-2291DA534850}"/>
          </ac:grpSpMkLst>
        </pc:grpChg>
        <pc:grpChg chg="add del mod">
          <ac:chgData name="Erina Kim" userId="1f335cbc-fbb3-46a7-9e35-10be5a8d2513" providerId="ADAL" clId="{42D5785D-53A4-C348-A8AF-5771EF98FB67}" dt="2023-11-03T22:50:10.799" v="4057" actId="478"/>
          <ac:grpSpMkLst>
            <pc:docMk/>
            <pc:sldMk cId="763381025" sldId="326"/>
            <ac:grpSpMk id="26" creationId="{1C0DF732-A984-3B3D-9A66-ED63D8DD5EA8}"/>
          </ac:grpSpMkLst>
        </pc:grpChg>
        <pc:graphicFrameChg chg="add mod">
          <ac:chgData name="Erina Kim" userId="1f335cbc-fbb3-46a7-9e35-10be5a8d2513" providerId="ADAL" clId="{42D5785D-53A4-C348-A8AF-5771EF98FB67}" dt="2023-11-03T20:43:54.682" v="2652" actId="255"/>
          <ac:graphicFrameMkLst>
            <pc:docMk/>
            <pc:sldMk cId="763381025" sldId="326"/>
            <ac:graphicFrameMk id="2" creationId="{F2BAA637-7BA3-6609-2E70-E20146FA9395}"/>
          </ac:graphicFrameMkLst>
        </pc:graphicFrameChg>
        <pc:graphicFrameChg chg="del">
          <ac:chgData name="Erina Kim" userId="1f335cbc-fbb3-46a7-9e35-10be5a8d2513" providerId="ADAL" clId="{42D5785D-53A4-C348-A8AF-5771EF98FB67}" dt="2023-11-03T20:09:11.373" v="2404" actId="478"/>
          <ac:graphicFrameMkLst>
            <pc:docMk/>
            <pc:sldMk cId="763381025" sldId="326"/>
            <ac:graphicFrameMk id="19" creationId="{7C0468A6-546F-6C51-A47A-8B070271426F}"/>
          </ac:graphicFrameMkLst>
        </pc:graphicFrame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763381025" sldId="326"/>
            <ac:picMk id="10" creationId="{2390C61F-21C3-86A3-A510-6498F7539356}"/>
          </ac:picMkLst>
        </pc:picChg>
        <pc:picChg chg="del">
          <ac:chgData name="Erina Kim" userId="1f335cbc-fbb3-46a7-9e35-10be5a8d2513" providerId="ADAL" clId="{42D5785D-53A4-C348-A8AF-5771EF98FB67}" dt="2023-11-03T22:45:16.595" v="3977" actId="478"/>
          <ac:picMkLst>
            <pc:docMk/>
            <pc:sldMk cId="763381025" sldId="326"/>
            <ac:picMk id="24" creationId="{51304097-E49E-2BC9-9FA4-5A716CEB7360}"/>
          </ac:picMkLst>
        </pc:picChg>
        <pc:picChg chg="add del mod">
          <ac:chgData name="Erina Kim" userId="1f335cbc-fbb3-46a7-9e35-10be5a8d2513" providerId="ADAL" clId="{42D5785D-53A4-C348-A8AF-5771EF98FB67}" dt="2023-11-03T22:50:09.751" v="4056" actId="478"/>
          <ac:picMkLst>
            <pc:docMk/>
            <pc:sldMk cId="763381025" sldId="326"/>
            <ac:picMk id="40" creationId="{1A200373-0605-75E8-D464-D4B32E32B4AB}"/>
          </ac:picMkLst>
        </pc:picChg>
      </pc:sldChg>
      <pc:sldChg chg="addSp delSp modSp modTransition modAnim">
        <pc:chgData name="Erina Kim" userId="1f335cbc-fbb3-46a7-9e35-10be5a8d2513" providerId="ADAL" clId="{42D5785D-53A4-C348-A8AF-5771EF98FB67}" dt="2023-11-04T02:47:31.174" v="5597"/>
        <pc:sldMkLst>
          <pc:docMk/>
          <pc:sldMk cId="1184857586" sldId="327"/>
        </pc:sldMkLst>
        <pc:picChg chg="add del mod">
          <ac:chgData name="Erina Kim" userId="1f335cbc-fbb3-46a7-9e35-10be5a8d2513" providerId="ADAL" clId="{42D5785D-53A4-C348-A8AF-5771EF98FB67}" dt="2023-11-04T02:47:31.174" v="5597"/>
          <ac:picMkLst>
            <pc:docMk/>
            <pc:sldMk cId="1184857586" sldId="327"/>
            <ac:picMk id="14" creationId="{17929F95-198E-DA6C-F9C1-CF4D57C313A3}"/>
          </ac:picMkLst>
        </pc:picChg>
      </pc:sldChg>
      <pc:sldChg chg="addSp delSp modSp new mod ord modTransition modAnim">
        <pc:chgData name="Erina Kim" userId="1f335cbc-fbb3-46a7-9e35-10be5a8d2513" providerId="ADAL" clId="{42D5785D-53A4-C348-A8AF-5771EF98FB67}" dt="2023-11-04T02:57:02.971" v="5601"/>
        <pc:sldMkLst>
          <pc:docMk/>
          <pc:sldMk cId="3506535078" sldId="329"/>
        </pc:sldMkLst>
        <pc:spChg chg="add mod">
          <ac:chgData name="Erina Kim" userId="1f335cbc-fbb3-46a7-9e35-10be5a8d2513" providerId="ADAL" clId="{42D5785D-53A4-C348-A8AF-5771EF98FB67}" dt="2023-11-03T21:31:47.246" v="2713"/>
          <ac:spMkLst>
            <pc:docMk/>
            <pc:sldMk cId="3506535078" sldId="329"/>
            <ac:spMk id="2" creationId="{D5826D4E-E5DF-7224-FB1E-E356721BEC67}"/>
          </ac:spMkLst>
        </pc:spChg>
        <pc:spChg chg="add mod">
          <ac:chgData name="Erina Kim" userId="1f335cbc-fbb3-46a7-9e35-10be5a8d2513" providerId="ADAL" clId="{42D5785D-53A4-C348-A8AF-5771EF98FB67}" dt="2023-11-03T22:19:30.498" v="3593" actId="20577"/>
          <ac:spMkLst>
            <pc:docMk/>
            <pc:sldMk cId="3506535078" sldId="329"/>
            <ac:spMk id="3" creationId="{9C59BB56-85A9-DCF7-7FCF-5CAF49EB8801}"/>
          </ac:spMkLst>
        </pc:spChg>
        <pc:spChg chg="add del mod">
          <ac:chgData name="Erina Kim" userId="1f335cbc-fbb3-46a7-9e35-10be5a8d2513" providerId="ADAL" clId="{42D5785D-53A4-C348-A8AF-5771EF98FB67}" dt="2023-11-03T22:43:36.960" v="3965" actId="478"/>
          <ac:spMkLst>
            <pc:docMk/>
            <pc:sldMk cId="3506535078" sldId="329"/>
            <ac:spMk id="4" creationId="{B80C4CD0-C82A-23E9-8552-F58275E168A2}"/>
          </ac:spMkLst>
        </pc:spChg>
        <pc:spChg chg="add del mod">
          <ac:chgData name="Erina Kim" userId="1f335cbc-fbb3-46a7-9e35-10be5a8d2513" providerId="ADAL" clId="{42D5785D-53A4-C348-A8AF-5771EF98FB67}" dt="2023-11-03T21:40:14.957" v="2807" actId="478"/>
          <ac:spMkLst>
            <pc:docMk/>
            <pc:sldMk cId="3506535078" sldId="329"/>
            <ac:spMk id="5" creationId="{05AB8F14-FFE6-CD99-0D77-FA9E1CFBAFC5}"/>
          </ac:spMkLst>
        </pc:spChg>
        <pc:spChg chg="mod">
          <ac:chgData name="Erina Kim" userId="1f335cbc-fbb3-46a7-9e35-10be5a8d2513" providerId="ADAL" clId="{42D5785D-53A4-C348-A8AF-5771EF98FB67}" dt="2023-11-04T00:56:33.738" v="5588" actId="20577"/>
          <ac:spMkLst>
            <pc:docMk/>
            <pc:sldMk cId="3506535078" sldId="329"/>
            <ac:spMk id="5" creationId="{F61F203C-D857-D4B0-5661-800AD0C5916D}"/>
          </ac:spMkLst>
        </pc:spChg>
        <pc:spChg chg="mod">
          <ac:chgData name="Erina Kim" userId="1f335cbc-fbb3-46a7-9e35-10be5a8d2513" providerId="ADAL" clId="{42D5785D-53A4-C348-A8AF-5771EF98FB67}" dt="2023-11-04T00:56:36.882" v="5590" actId="20577"/>
          <ac:spMkLst>
            <pc:docMk/>
            <pc:sldMk cId="3506535078" sldId="329"/>
            <ac:spMk id="6" creationId="{1057316B-603A-2854-D333-950EE54F660A}"/>
          </ac:spMkLst>
        </pc:spChg>
        <pc:spChg chg="add del mod">
          <ac:chgData name="Erina Kim" userId="1f335cbc-fbb3-46a7-9e35-10be5a8d2513" providerId="ADAL" clId="{42D5785D-53A4-C348-A8AF-5771EF98FB67}" dt="2023-11-03T21:40:23.066" v="2810" actId="478"/>
          <ac:spMkLst>
            <pc:docMk/>
            <pc:sldMk cId="3506535078" sldId="329"/>
            <ac:spMk id="6" creationId="{B4282198-FB0C-A9C6-0890-CCF19911280E}"/>
          </ac:spMkLst>
        </pc:spChg>
        <pc:spChg chg="add del mod">
          <ac:chgData name="Erina Kim" userId="1f335cbc-fbb3-46a7-9e35-10be5a8d2513" providerId="ADAL" clId="{42D5785D-53A4-C348-A8AF-5771EF98FB67}" dt="2023-11-03T21:40:23.905" v="2811" actId="478"/>
          <ac:spMkLst>
            <pc:docMk/>
            <pc:sldMk cId="3506535078" sldId="329"/>
            <ac:spMk id="7" creationId="{1CFD580A-9D9B-C8BF-F612-9D4EE264F63B}"/>
          </ac:spMkLst>
        </pc:spChg>
        <pc:spChg chg="mod">
          <ac:chgData name="Erina Kim" userId="1f335cbc-fbb3-46a7-9e35-10be5a8d2513" providerId="ADAL" clId="{42D5785D-53A4-C348-A8AF-5771EF98FB67}" dt="2023-11-04T00:56:38.544" v="5591" actId="20577"/>
          <ac:spMkLst>
            <pc:docMk/>
            <pc:sldMk cId="3506535078" sldId="329"/>
            <ac:spMk id="7" creationId="{FE83CC25-5B94-4644-FA5D-6BBB2E9128F7}"/>
          </ac:spMkLst>
        </pc:spChg>
        <pc:spChg chg="add del mod">
          <ac:chgData name="Erina Kim" userId="1f335cbc-fbb3-46a7-9e35-10be5a8d2513" providerId="ADAL" clId="{42D5785D-53A4-C348-A8AF-5771EF98FB67}" dt="2023-11-03T21:38:31.512" v="2784" actId="478"/>
          <ac:spMkLst>
            <pc:docMk/>
            <pc:sldMk cId="3506535078" sldId="329"/>
            <ac:spMk id="8" creationId="{24E42B32-556F-5D4A-60AB-FBC295191581}"/>
          </ac:spMkLst>
        </pc:spChg>
        <pc:spChg chg="add del mod">
          <ac:chgData name="Erina Kim" userId="1f335cbc-fbb3-46a7-9e35-10be5a8d2513" providerId="ADAL" clId="{42D5785D-53A4-C348-A8AF-5771EF98FB67}" dt="2023-11-03T21:37:42.037" v="2776" actId="478"/>
          <ac:spMkLst>
            <pc:docMk/>
            <pc:sldMk cId="3506535078" sldId="329"/>
            <ac:spMk id="9" creationId="{52D81405-C4DE-DC22-687C-1FFDF7EB776A}"/>
          </ac:spMkLst>
        </pc:spChg>
        <pc:spChg chg="add del mod">
          <ac:chgData name="Erina Kim" userId="1f335cbc-fbb3-46a7-9e35-10be5a8d2513" providerId="ADAL" clId="{42D5785D-53A4-C348-A8AF-5771EF98FB67}" dt="2023-11-03T21:38:32.929" v="2785" actId="478"/>
          <ac:spMkLst>
            <pc:docMk/>
            <pc:sldMk cId="3506535078" sldId="329"/>
            <ac:spMk id="10" creationId="{2648004F-D05E-73A9-7BF2-D74DA5371173}"/>
          </ac:spMkLst>
        </pc:spChg>
        <pc:spChg chg="add del mod">
          <ac:chgData name="Erina Kim" userId="1f335cbc-fbb3-46a7-9e35-10be5a8d2513" providerId="ADAL" clId="{42D5785D-53A4-C348-A8AF-5771EF98FB67}" dt="2023-11-03T21:38:34.025" v="2786" actId="478"/>
          <ac:spMkLst>
            <pc:docMk/>
            <pc:sldMk cId="3506535078" sldId="329"/>
            <ac:spMk id="11" creationId="{99DCB0AD-D454-1A00-F0B8-CAF477BC8F43}"/>
          </ac:spMkLst>
        </pc:spChg>
        <pc:spChg chg="add del mod">
          <ac:chgData name="Erina Kim" userId="1f335cbc-fbb3-46a7-9e35-10be5a8d2513" providerId="ADAL" clId="{42D5785D-53A4-C348-A8AF-5771EF98FB67}" dt="2023-11-03T21:53:17.218" v="2999" actId="478"/>
          <ac:spMkLst>
            <pc:docMk/>
            <pc:sldMk cId="3506535078" sldId="329"/>
            <ac:spMk id="12" creationId="{AF7C7D4E-24B5-7A68-C0A8-775D80624A6C}"/>
          </ac:spMkLst>
        </pc:spChg>
        <pc:spChg chg="add del mod">
          <ac:chgData name="Erina Kim" userId="1f335cbc-fbb3-46a7-9e35-10be5a8d2513" providerId="ADAL" clId="{42D5785D-53A4-C348-A8AF-5771EF98FB67}" dt="2023-11-03T21:53:14.223" v="2997" actId="478"/>
          <ac:spMkLst>
            <pc:docMk/>
            <pc:sldMk cId="3506535078" sldId="329"/>
            <ac:spMk id="13" creationId="{EC68C65C-5AF3-007B-39DB-88CF71E6FBE3}"/>
          </ac:spMkLst>
        </pc:spChg>
        <pc:spChg chg="add del mod">
          <ac:chgData name="Erina Kim" userId="1f335cbc-fbb3-46a7-9e35-10be5a8d2513" providerId="ADAL" clId="{42D5785D-53A4-C348-A8AF-5771EF98FB67}" dt="2023-11-03T22:39:18.851" v="3932" actId="478"/>
          <ac:spMkLst>
            <pc:docMk/>
            <pc:sldMk cId="3506535078" sldId="329"/>
            <ac:spMk id="14" creationId="{33F16E47-5FBB-EA56-6447-54B0F2280F6B}"/>
          </ac:spMkLst>
        </pc:spChg>
        <pc:spChg chg="mod">
          <ac:chgData name="Erina Kim" userId="1f335cbc-fbb3-46a7-9e35-10be5a8d2513" providerId="ADAL" clId="{42D5785D-53A4-C348-A8AF-5771EF98FB67}" dt="2023-11-04T00:56:35.312" v="5589" actId="20577"/>
          <ac:spMkLst>
            <pc:docMk/>
            <pc:sldMk cId="3506535078" sldId="329"/>
            <ac:spMk id="16" creationId="{5A54F6E6-3A8A-E2C5-054A-10ACE427BAFF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1" creationId="{A356170B-2C1A-FCF5-CD30-9E57ECD7FAF8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2" creationId="{CCE8E7B6-6716-0925-A728-2E790FB667B8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3" creationId="{16D2DB8D-B927-B4F9-8AEE-A9BCDB2C3384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4" creationId="{48109D67-6702-65E2-64B4-B4A46471590F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5" creationId="{BD98D7CE-02D6-AA7D-94A7-431EA331642B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6" creationId="{6BA1FA4A-400F-DFC7-5A9E-CBAF83061AB0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7" creationId="{18E96CE7-BA17-54D2-CEBC-3DF1C5EEC51E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8" creationId="{CEFD76AD-25F1-C99C-5D2D-EBB9007A07EF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49" creationId="{E397C7F4-9F64-780E-10D1-EA96EDA703AA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50" creationId="{D9A3CDD6-2921-AD28-2AD4-9505B9A0E6D1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51" creationId="{11801971-B6D1-93AC-AB87-C365329018A7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52" creationId="{2CFB507F-B63D-3BA5-28AD-152BA282A34D}"/>
          </ac:spMkLst>
        </pc:spChg>
        <pc:spChg chg="mod">
          <ac:chgData name="Erina Kim" userId="1f335cbc-fbb3-46a7-9e35-10be5a8d2513" providerId="ADAL" clId="{42D5785D-53A4-C348-A8AF-5771EF98FB67}" dt="2023-11-03T22:45:24.748" v="3980"/>
          <ac:spMkLst>
            <pc:docMk/>
            <pc:sldMk cId="3506535078" sldId="329"/>
            <ac:spMk id="53" creationId="{F150DE36-CCFC-0366-D574-AC35FAD34C9E}"/>
          </ac:spMkLst>
        </pc:spChg>
        <pc:grpChg chg="del">
          <ac:chgData name="Erina Kim" userId="1f335cbc-fbb3-46a7-9e35-10be5a8d2513" providerId="ADAL" clId="{42D5785D-53A4-C348-A8AF-5771EF98FB67}" dt="2023-11-03T22:45:24.277" v="3979" actId="478"/>
          <ac:grpSpMkLst>
            <pc:docMk/>
            <pc:sldMk cId="3506535078" sldId="329"/>
            <ac:grpSpMk id="36" creationId="{C1E848E2-175D-0818-5E4D-F3B7E16E1484}"/>
          </ac:grpSpMkLst>
        </pc:grpChg>
        <pc:grpChg chg="add mod">
          <ac:chgData name="Erina Kim" userId="1f335cbc-fbb3-46a7-9e35-10be5a8d2513" providerId="ADAL" clId="{42D5785D-53A4-C348-A8AF-5771EF98FB67}" dt="2023-11-03T22:45:24.748" v="3980"/>
          <ac:grpSpMkLst>
            <pc:docMk/>
            <pc:sldMk cId="3506535078" sldId="329"/>
            <ac:grpSpMk id="40" creationId="{C6E02A81-9EEB-85A1-E285-24FB8BD6D9F3}"/>
          </ac:grpSpMkLst>
        </pc:grpChg>
        <pc:picChg chg="add del mod">
          <ac:chgData name="Erina Kim" userId="1f335cbc-fbb3-46a7-9e35-10be5a8d2513" providerId="ADAL" clId="{42D5785D-53A4-C348-A8AF-5771EF98FB67}" dt="2023-11-04T02:56:45.667" v="5598"/>
          <ac:picMkLst>
            <pc:docMk/>
            <pc:sldMk cId="3506535078" sldId="329"/>
            <ac:picMk id="10" creationId="{002ECE8C-3516-0B33-8473-F37262EFA879}"/>
          </ac:picMkLst>
        </pc:picChg>
        <pc:picChg chg="add del mod">
          <ac:chgData name="Erina Kim" userId="1f335cbc-fbb3-46a7-9e35-10be5a8d2513" providerId="ADAL" clId="{42D5785D-53A4-C348-A8AF-5771EF98FB67}" dt="2023-11-03T21:45:10.280" v="2862" actId="478"/>
          <ac:picMkLst>
            <pc:docMk/>
            <pc:sldMk cId="3506535078" sldId="329"/>
            <ac:picMk id="15" creationId="{B2F4DF09-8F4F-3B6B-0796-F581984912D7}"/>
          </ac:picMkLst>
        </pc:picChg>
        <pc:picChg chg="add del mod modCrop">
          <ac:chgData name="Erina Kim" userId="1f335cbc-fbb3-46a7-9e35-10be5a8d2513" providerId="ADAL" clId="{42D5785D-53A4-C348-A8AF-5771EF98FB67}" dt="2023-11-03T21:47:40.161" v="2912" actId="478"/>
          <ac:picMkLst>
            <pc:docMk/>
            <pc:sldMk cId="3506535078" sldId="329"/>
            <ac:picMk id="17" creationId="{738BF524-F4AA-AFFC-E85F-74674B67B607}"/>
          </ac:picMkLst>
        </pc:picChg>
        <pc:picChg chg="add del mod modCrop">
          <ac:chgData name="Erina Kim" userId="1f335cbc-fbb3-46a7-9e35-10be5a8d2513" providerId="ADAL" clId="{42D5785D-53A4-C348-A8AF-5771EF98FB67}" dt="2023-11-04T00:16:13.194" v="4870" actId="18131"/>
          <ac:picMkLst>
            <pc:docMk/>
            <pc:sldMk cId="3506535078" sldId="329"/>
            <ac:picMk id="18" creationId="{920EE432-FD0C-E647-1655-F6B5FFFA9176}"/>
          </ac:picMkLst>
        </pc:picChg>
        <pc:picChg chg="del">
          <ac:chgData name="Erina Kim" userId="1f335cbc-fbb3-46a7-9e35-10be5a8d2513" providerId="ADAL" clId="{42D5785D-53A4-C348-A8AF-5771EF98FB67}" dt="2023-11-03T22:45:24.277" v="3979" actId="478"/>
          <ac:picMkLst>
            <pc:docMk/>
            <pc:sldMk cId="3506535078" sldId="329"/>
            <ac:picMk id="34" creationId="{50132DBA-C4AA-06B3-2FA7-5629AF38B6E3}"/>
          </ac:picMkLst>
        </pc:picChg>
        <pc:picChg chg="add mod">
          <ac:chgData name="Erina Kim" userId="1f335cbc-fbb3-46a7-9e35-10be5a8d2513" providerId="ADAL" clId="{42D5785D-53A4-C348-A8AF-5771EF98FB67}" dt="2023-11-03T22:45:35.033" v="3984" actId="1035"/>
          <ac:picMkLst>
            <pc:docMk/>
            <pc:sldMk cId="3506535078" sldId="329"/>
            <ac:picMk id="54" creationId="{AF5D240C-4577-DC05-F93A-EF2B837FC254}"/>
          </ac:picMkLst>
        </pc:picChg>
        <pc:picChg chg="add del mod">
          <ac:chgData name="Erina Kim" userId="1f335cbc-fbb3-46a7-9e35-10be5a8d2513" providerId="ADAL" clId="{42D5785D-53A4-C348-A8AF-5771EF98FB67}" dt="2023-11-03T21:40:08.977" v="2806" actId="478"/>
          <ac:picMkLst>
            <pc:docMk/>
            <pc:sldMk cId="3506535078" sldId="329"/>
            <ac:picMk id="1026" creationId="{C78D5BD2-7ACF-FA96-9782-2CA97F1DFE1A}"/>
          </ac:picMkLst>
        </pc:picChg>
        <pc:picChg chg="add mod">
          <ac:chgData name="Erina Kim" userId="1f335cbc-fbb3-46a7-9e35-10be5a8d2513" providerId="ADAL" clId="{42D5785D-53A4-C348-A8AF-5771EF98FB67}" dt="2023-11-03T22:44:11.260" v="3971" actId="1076"/>
          <ac:picMkLst>
            <pc:docMk/>
            <pc:sldMk cId="3506535078" sldId="329"/>
            <ac:picMk id="1028" creationId="{12D645D0-C352-B6F2-FB3A-9465BE735E42}"/>
          </ac:picMkLst>
        </pc:picChg>
        <pc:picChg chg="add mod">
          <ac:chgData name="Erina Kim" userId="1f335cbc-fbb3-46a7-9e35-10be5a8d2513" providerId="ADAL" clId="{42D5785D-53A4-C348-A8AF-5771EF98FB67}" dt="2023-11-03T22:44:11.260" v="3971" actId="1076"/>
          <ac:picMkLst>
            <pc:docMk/>
            <pc:sldMk cId="3506535078" sldId="329"/>
            <ac:picMk id="1030" creationId="{419529A6-8127-24D9-CF5B-4FED59A17F75}"/>
          </ac:picMkLst>
        </pc:picChg>
        <pc:picChg chg="add mod">
          <ac:chgData name="Erina Kim" userId="1f335cbc-fbb3-46a7-9e35-10be5a8d2513" providerId="ADAL" clId="{42D5785D-53A4-C348-A8AF-5771EF98FB67}" dt="2023-11-03T22:44:11.260" v="3971" actId="1076"/>
          <ac:picMkLst>
            <pc:docMk/>
            <pc:sldMk cId="3506535078" sldId="329"/>
            <ac:picMk id="1032" creationId="{1F5F69C1-1AC5-D8D6-650F-6C0E9905035D}"/>
          </ac:picMkLst>
        </pc:picChg>
      </pc:sldChg>
      <pc:sldChg chg="addSp delSp modSp new mod ord setBg">
        <pc:chgData name="Erina Kim" userId="1f335cbc-fbb3-46a7-9e35-10be5a8d2513" providerId="ADAL" clId="{42D5785D-53A4-C348-A8AF-5771EF98FB67}" dt="2023-11-04T00:42:42.547" v="5574" actId="20577"/>
        <pc:sldMkLst>
          <pc:docMk/>
          <pc:sldMk cId="713159989" sldId="332"/>
        </pc:sldMkLst>
        <pc:spChg chg="add mod">
          <ac:chgData name="Erina Kim" userId="1f335cbc-fbb3-46a7-9e35-10be5a8d2513" providerId="ADAL" clId="{42D5785D-53A4-C348-A8AF-5771EF98FB67}" dt="2023-11-03T21:55:08.762" v="3027"/>
          <ac:spMkLst>
            <pc:docMk/>
            <pc:sldMk cId="713159989" sldId="332"/>
            <ac:spMk id="2" creationId="{27180BD7-3500-E86B-E475-E98D02E44E32}"/>
          </ac:spMkLst>
        </pc:spChg>
        <pc:spChg chg="add mod">
          <ac:chgData name="Erina Kim" userId="1f335cbc-fbb3-46a7-9e35-10be5a8d2513" providerId="ADAL" clId="{42D5785D-53A4-C348-A8AF-5771EF98FB67}" dt="2023-11-03T21:55:11.782" v="3037" actId="20577"/>
          <ac:spMkLst>
            <pc:docMk/>
            <pc:sldMk cId="713159989" sldId="332"/>
            <ac:spMk id="3" creationId="{1C9D0FA2-CFEC-ACD3-DCF5-99B3CF5CF6D6}"/>
          </ac:spMkLst>
        </pc:spChg>
        <pc:spChg chg="add del mod">
          <ac:chgData name="Erina Kim" userId="1f335cbc-fbb3-46a7-9e35-10be5a8d2513" providerId="ADAL" clId="{42D5785D-53A4-C348-A8AF-5771EF98FB67}" dt="2023-11-03T22:03:07.871" v="3141" actId="478"/>
          <ac:spMkLst>
            <pc:docMk/>
            <pc:sldMk cId="713159989" sldId="332"/>
            <ac:spMk id="4" creationId="{82278945-0244-2FBC-5AE0-1479A7972C67}"/>
          </ac:spMkLst>
        </pc:spChg>
        <pc:spChg chg="add mod">
          <ac:chgData name="Erina Kim" userId="1f335cbc-fbb3-46a7-9e35-10be5a8d2513" providerId="ADAL" clId="{42D5785D-53A4-C348-A8AF-5771EF98FB67}" dt="2023-11-03T22:36:02.340" v="3906" actId="1076"/>
          <ac:spMkLst>
            <pc:docMk/>
            <pc:sldMk cId="713159989" sldId="332"/>
            <ac:spMk id="4" creationId="{D4808A83-371A-6578-BB7C-BAD8373768A1}"/>
          </ac:spMkLst>
        </pc:spChg>
        <pc:spChg chg="add del mod">
          <ac:chgData name="Erina Kim" userId="1f335cbc-fbb3-46a7-9e35-10be5a8d2513" providerId="ADAL" clId="{42D5785D-53A4-C348-A8AF-5771EF98FB67}" dt="2023-11-03T22:02:58.518" v="3138" actId="478"/>
          <ac:spMkLst>
            <pc:docMk/>
            <pc:sldMk cId="713159989" sldId="332"/>
            <ac:spMk id="5" creationId="{D2A1D244-9C72-B904-F904-BB4F4D16631F}"/>
          </ac:spMkLst>
        </pc:spChg>
        <pc:spChg chg="add del mod">
          <ac:chgData name="Erina Kim" userId="1f335cbc-fbb3-46a7-9e35-10be5a8d2513" providerId="ADAL" clId="{42D5785D-53A4-C348-A8AF-5771EF98FB67}" dt="2023-11-03T22:06:22.800" v="3343" actId="478"/>
          <ac:spMkLst>
            <pc:docMk/>
            <pc:sldMk cId="713159989" sldId="332"/>
            <ac:spMk id="6" creationId="{2AD41764-1F5F-7D42-C8C5-2B8C97A4907F}"/>
          </ac:spMkLst>
        </pc:spChg>
        <pc:spChg chg="add mod">
          <ac:chgData name="Erina Kim" userId="1f335cbc-fbb3-46a7-9e35-10be5a8d2513" providerId="ADAL" clId="{42D5785D-53A4-C348-A8AF-5771EF98FB67}" dt="2023-11-03T22:36:34.847" v="3919" actId="20577"/>
          <ac:spMkLst>
            <pc:docMk/>
            <pc:sldMk cId="713159989" sldId="332"/>
            <ac:spMk id="6" creationId="{9A8E8E1E-A578-6B17-112D-C16042E29879}"/>
          </ac:spMkLst>
        </pc:spChg>
        <pc:spChg chg="add mod">
          <ac:chgData name="Erina Kim" userId="1f335cbc-fbb3-46a7-9e35-10be5a8d2513" providerId="ADAL" clId="{42D5785D-53A4-C348-A8AF-5771EF98FB67}" dt="2023-11-04T00:42:30.947" v="5538" actId="207"/>
          <ac:spMkLst>
            <pc:docMk/>
            <pc:sldMk cId="713159989" sldId="332"/>
            <ac:spMk id="7" creationId="{BE96A41E-6140-E7FB-A249-B5B02509A699}"/>
          </ac:spMkLst>
        </pc:spChg>
        <pc:spChg chg="add mod">
          <ac:chgData name="Erina Kim" userId="1f335cbc-fbb3-46a7-9e35-10be5a8d2513" providerId="ADAL" clId="{42D5785D-53A4-C348-A8AF-5771EF98FB67}" dt="2023-11-03T22:05:58.777" v="3302" actId="113"/>
          <ac:spMkLst>
            <pc:docMk/>
            <pc:sldMk cId="713159989" sldId="332"/>
            <ac:spMk id="9" creationId="{96EE911D-1F72-7786-C567-917906C863D3}"/>
          </ac:spMkLst>
        </pc:spChg>
        <pc:spChg chg="add mod">
          <ac:chgData name="Erina Kim" userId="1f335cbc-fbb3-46a7-9e35-10be5a8d2513" providerId="ADAL" clId="{42D5785D-53A4-C348-A8AF-5771EF98FB67}" dt="2023-11-04T00:42:18.077" v="5535" actId="207"/>
          <ac:spMkLst>
            <pc:docMk/>
            <pc:sldMk cId="713159989" sldId="332"/>
            <ac:spMk id="11" creationId="{1AE601B9-9713-6291-72FD-768724CA1FD1}"/>
          </ac:spMkLst>
        </pc:spChg>
        <pc:spChg chg="add mod">
          <ac:chgData name="Erina Kim" userId="1f335cbc-fbb3-46a7-9e35-10be5a8d2513" providerId="ADAL" clId="{42D5785D-53A4-C348-A8AF-5771EF98FB67}" dt="2023-11-03T22:06:49.416" v="3366" actId="1076"/>
          <ac:spMkLst>
            <pc:docMk/>
            <pc:sldMk cId="713159989" sldId="332"/>
            <ac:spMk id="13" creationId="{70F6331C-10A3-ECFC-1CC7-3A1A5570A6FC}"/>
          </ac:spMkLst>
        </pc:spChg>
        <pc:spChg chg="add mod">
          <ac:chgData name="Erina Kim" userId="1f335cbc-fbb3-46a7-9e35-10be5a8d2513" providerId="ADAL" clId="{42D5785D-53A4-C348-A8AF-5771EF98FB67}" dt="2023-11-03T22:27:40.184" v="3763" actId="1076"/>
          <ac:spMkLst>
            <pc:docMk/>
            <pc:sldMk cId="713159989" sldId="332"/>
            <ac:spMk id="15" creationId="{7848A23A-83B4-6319-403D-5B75F26DB712}"/>
          </ac:spMkLst>
        </pc:spChg>
        <pc:spChg chg="add mod">
          <ac:chgData name="Erina Kim" userId="1f335cbc-fbb3-46a7-9e35-10be5a8d2513" providerId="ADAL" clId="{42D5785D-53A4-C348-A8AF-5771EF98FB67}" dt="2023-11-04T00:42:24.974" v="5537" actId="207"/>
          <ac:spMkLst>
            <pc:docMk/>
            <pc:sldMk cId="713159989" sldId="332"/>
            <ac:spMk id="16" creationId="{2DC3D602-FA1E-B8D7-6DE5-6C7C32325ACA}"/>
          </ac:spMkLst>
        </pc:spChg>
        <pc:spChg chg="add mod">
          <ac:chgData name="Erina Kim" userId="1f335cbc-fbb3-46a7-9e35-10be5a8d2513" providerId="ADAL" clId="{42D5785D-53A4-C348-A8AF-5771EF98FB67}" dt="2023-11-04T00:42:42.547" v="5574" actId="20577"/>
          <ac:spMkLst>
            <pc:docMk/>
            <pc:sldMk cId="713159989" sldId="332"/>
            <ac:spMk id="30" creationId="{1AB5D0BD-0255-2C53-2109-53DC6D51A88E}"/>
          </ac:spMkLst>
        </pc:spChg>
        <pc:picChg chg="add mod">
          <ac:chgData name="Erina Kim" userId="1f335cbc-fbb3-46a7-9e35-10be5a8d2513" providerId="ADAL" clId="{42D5785D-53A4-C348-A8AF-5771EF98FB67}" dt="2023-11-03T22:27:31.634" v="3762" actId="1076"/>
          <ac:picMkLst>
            <pc:docMk/>
            <pc:sldMk cId="713159989" sldId="332"/>
            <ac:picMk id="8" creationId="{6343071A-FC1F-D4A2-9407-83B59CC85ECD}"/>
          </ac:picMkLst>
        </pc:picChg>
        <pc:picChg chg="add mod">
          <ac:chgData name="Erina Kim" userId="1f335cbc-fbb3-46a7-9e35-10be5a8d2513" providerId="ADAL" clId="{42D5785D-53A4-C348-A8AF-5771EF98FB67}" dt="2023-11-03T22:06:40.748" v="3352" actId="1076"/>
          <ac:picMkLst>
            <pc:docMk/>
            <pc:sldMk cId="713159989" sldId="332"/>
            <ac:picMk id="10" creationId="{41D11C7A-9D1C-BC1A-A9CB-40DDAFD718CC}"/>
          </ac:picMkLst>
        </pc:picChg>
        <pc:picChg chg="add del mod">
          <ac:chgData name="Erina Kim" userId="1f335cbc-fbb3-46a7-9e35-10be5a8d2513" providerId="ADAL" clId="{42D5785D-53A4-C348-A8AF-5771EF98FB67}" dt="2023-11-03T22:06:29.517" v="3346" actId="478"/>
          <ac:picMkLst>
            <pc:docMk/>
            <pc:sldMk cId="713159989" sldId="332"/>
            <ac:picMk id="11" creationId="{E5FB4D08-27DB-4879-E597-861982E62523}"/>
          </ac:picMkLst>
        </pc:picChg>
        <pc:picChg chg="add del mod">
          <ac:chgData name="Erina Kim" userId="1f335cbc-fbb3-46a7-9e35-10be5a8d2513" providerId="ADAL" clId="{42D5785D-53A4-C348-A8AF-5771EF98FB67}" dt="2023-11-03T22:06:37.480" v="3350"/>
          <ac:picMkLst>
            <pc:docMk/>
            <pc:sldMk cId="713159989" sldId="332"/>
            <ac:picMk id="12" creationId="{02B2592E-84BC-7377-A529-DDA3741A28B2}"/>
          </ac:picMkLst>
        </pc:picChg>
        <pc:picChg chg="add mod">
          <ac:chgData name="Erina Kim" userId="1f335cbc-fbb3-46a7-9e35-10be5a8d2513" providerId="ADAL" clId="{42D5785D-53A4-C348-A8AF-5771EF98FB67}" dt="2023-11-03T22:27:40.184" v="3763" actId="1076"/>
          <ac:picMkLst>
            <pc:docMk/>
            <pc:sldMk cId="713159989" sldId="332"/>
            <ac:picMk id="14" creationId="{49230A8B-294A-8F2C-E3E9-F59E8BE73C6C}"/>
          </ac:picMkLst>
        </pc:picChg>
      </pc:sldChg>
      <pc:sldChg chg="addSp delSp modSp add mod setBg">
        <pc:chgData name="Erina Kim" userId="1f335cbc-fbb3-46a7-9e35-10be5a8d2513" providerId="ADAL" clId="{42D5785D-53A4-C348-A8AF-5771EF98FB67}" dt="2023-11-04T00:31:49.344" v="5216" actId="1076"/>
        <pc:sldMkLst>
          <pc:docMk/>
          <pc:sldMk cId="1173795116" sldId="335"/>
        </pc:sldMkLst>
        <pc:spChg chg="mod">
          <ac:chgData name="Erina Kim" userId="1f335cbc-fbb3-46a7-9e35-10be5a8d2513" providerId="ADAL" clId="{42D5785D-53A4-C348-A8AF-5771EF98FB67}" dt="2023-11-04T00:15:25.470" v="4857" actId="1076"/>
          <ac:spMkLst>
            <pc:docMk/>
            <pc:sldMk cId="1173795116" sldId="335"/>
            <ac:spMk id="3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31:49.344" v="5216" actId="1076"/>
          <ac:spMkLst>
            <pc:docMk/>
            <pc:sldMk cId="1173795116" sldId="335"/>
            <ac:spMk id="7" creationId="{A38B3D16-9218-5EC3-C1C6-039E670F3B60}"/>
          </ac:spMkLst>
        </pc:spChg>
        <pc:spChg chg="del mod">
          <ac:chgData name="Erina Kim" userId="1f335cbc-fbb3-46a7-9e35-10be5a8d2513" providerId="ADAL" clId="{42D5785D-53A4-C348-A8AF-5771EF98FB67}" dt="2023-11-04T00:07:15.256" v="4674"/>
          <ac:spMkLst>
            <pc:docMk/>
            <pc:sldMk cId="1173795116" sldId="335"/>
            <ac:spMk id="8" creationId="{1127394F-377E-8B5B-75FE-BE36E4EA8117}"/>
          </ac:spMkLst>
        </pc:spChg>
        <pc:picChg chg="add mod">
          <ac:chgData name="Erina Kim" userId="1f335cbc-fbb3-46a7-9e35-10be5a8d2513" providerId="ADAL" clId="{42D5785D-53A4-C348-A8AF-5771EF98FB67}" dt="2023-11-04T00:07:13.492" v="4672" actId="1076"/>
          <ac:picMkLst>
            <pc:docMk/>
            <pc:sldMk cId="1173795116" sldId="335"/>
            <ac:picMk id="2050" creationId="{78983A01-A230-1BBD-E94E-05897F545BC7}"/>
          </ac:picMkLst>
        </pc:picChg>
      </pc:sldChg>
      <pc:sldChg chg="new del">
        <pc:chgData name="Erina Kim" userId="1f335cbc-fbb3-46a7-9e35-10be5a8d2513" providerId="ADAL" clId="{42D5785D-53A4-C348-A8AF-5771EF98FB67}" dt="2023-11-04T00:04:17.488" v="4647" actId="680"/>
        <pc:sldMkLst>
          <pc:docMk/>
          <pc:sldMk cId="4004977810" sldId="335"/>
        </pc:sldMkLst>
      </pc:sldChg>
      <pc:sldChg chg="addSp delSp modSp add mod">
        <pc:chgData name="Erina Kim" userId="1f335cbc-fbb3-46a7-9e35-10be5a8d2513" providerId="ADAL" clId="{42D5785D-53A4-C348-A8AF-5771EF98FB67}" dt="2023-11-04T00:17:40.756" v="4928" actId="1076"/>
        <pc:sldMkLst>
          <pc:docMk/>
          <pc:sldMk cId="3518050611" sldId="336"/>
        </pc:sldMkLst>
        <pc:spChg chg="mod">
          <ac:chgData name="Erina Kim" userId="1f335cbc-fbb3-46a7-9e35-10be5a8d2513" providerId="ADAL" clId="{42D5785D-53A4-C348-A8AF-5771EF98FB67}" dt="2023-11-04T00:17:40.756" v="4928" actId="1076"/>
          <ac:spMkLst>
            <pc:docMk/>
            <pc:sldMk cId="3518050611" sldId="336"/>
            <ac:spMk id="3" creationId="{00000000-0000-0000-0000-000000000000}"/>
          </ac:spMkLst>
        </pc:spChg>
        <pc:spChg chg="mod">
          <ac:chgData name="Erina Kim" userId="1f335cbc-fbb3-46a7-9e35-10be5a8d2513" providerId="ADAL" clId="{42D5785D-53A4-C348-A8AF-5771EF98FB67}" dt="2023-11-04T00:15:27.406" v="4858" actId="1076"/>
          <ac:spMkLst>
            <pc:docMk/>
            <pc:sldMk cId="3518050611" sldId="336"/>
            <ac:spMk id="7" creationId="{A38B3D16-9218-5EC3-C1C6-039E670F3B60}"/>
          </ac:spMkLst>
        </pc:spChg>
        <pc:spChg chg="add mod">
          <ac:chgData name="Erina Kim" userId="1f335cbc-fbb3-46a7-9e35-10be5a8d2513" providerId="ADAL" clId="{42D5785D-53A4-C348-A8AF-5771EF98FB67}" dt="2023-11-04T00:13:40.594" v="4797" actId="113"/>
          <ac:spMkLst>
            <pc:docMk/>
            <pc:sldMk cId="3518050611" sldId="336"/>
            <ac:spMk id="8" creationId="{F2BA9BA1-C3A2-80AE-2EC1-5D78963978D3}"/>
          </ac:spMkLst>
        </pc:spChg>
        <pc:spChg chg="add mod">
          <ac:chgData name="Erina Kim" userId="1f335cbc-fbb3-46a7-9e35-10be5a8d2513" providerId="ADAL" clId="{42D5785D-53A4-C348-A8AF-5771EF98FB67}" dt="2023-11-04T00:15:01.720" v="4851" actId="113"/>
          <ac:spMkLst>
            <pc:docMk/>
            <pc:sldMk cId="3518050611" sldId="336"/>
            <ac:spMk id="9" creationId="{8CB7142C-E870-354C-4F5C-1BDCBEFD7610}"/>
          </ac:spMkLst>
        </pc:spChg>
        <pc:picChg chg="add mod">
          <ac:chgData name="Erina Kim" userId="1f335cbc-fbb3-46a7-9e35-10be5a8d2513" providerId="ADAL" clId="{42D5785D-53A4-C348-A8AF-5771EF98FB67}" dt="2023-11-04T00:15:11.425" v="4854" actId="1076"/>
          <ac:picMkLst>
            <pc:docMk/>
            <pc:sldMk cId="3518050611" sldId="336"/>
            <ac:picMk id="2" creationId="{BC92EAE0-4612-0A27-27BC-8DE63341728C}"/>
          </ac:picMkLst>
        </pc:picChg>
        <pc:picChg chg="del">
          <ac:chgData name="Erina Kim" userId="1f335cbc-fbb3-46a7-9e35-10be5a8d2513" providerId="ADAL" clId="{42D5785D-53A4-C348-A8AF-5771EF98FB67}" dt="2023-11-04T00:09:14.782" v="4704" actId="478"/>
          <ac:picMkLst>
            <pc:docMk/>
            <pc:sldMk cId="3518050611" sldId="336"/>
            <ac:picMk id="2050" creationId="{78983A01-A230-1BBD-E94E-05897F545BC7}"/>
          </ac:picMkLst>
        </pc:picChg>
        <pc:picChg chg="add mod">
          <ac:chgData name="Erina Kim" userId="1f335cbc-fbb3-46a7-9e35-10be5a8d2513" providerId="ADAL" clId="{42D5785D-53A4-C348-A8AF-5771EF98FB67}" dt="2023-11-04T00:13:46.122" v="4799" actId="1076"/>
          <ac:picMkLst>
            <pc:docMk/>
            <pc:sldMk cId="3518050611" sldId="336"/>
            <ac:picMk id="3074" creationId="{1F1CAD34-9129-8C82-FB67-5968124C7CD2}"/>
          </ac:picMkLst>
        </pc:picChg>
      </pc:sldChg>
      <pc:sldChg chg="new del">
        <pc:chgData name="Erina Kim" userId="1f335cbc-fbb3-46a7-9e35-10be5a8d2513" providerId="ADAL" clId="{42D5785D-53A4-C348-A8AF-5771EF98FB67}" dt="2023-11-04T00:08:15.685" v="4676" actId="680"/>
        <pc:sldMkLst>
          <pc:docMk/>
          <pc:sldMk cId="4257067323" sldId="336"/>
        </pc:sldMkLst>
      </pc:sldChg>
      <pc:sldChg chg="addSp modSp new del">
        <pc:chgData name="Erina Kim" userId="1f335cbc-fbb3-46a7-9e35-10be5a8d2513" providerId="ADAL" clId="{42D5785D-53A4-C348-A8AF-5771EF98FB67}" dt="2023-11-04T00:11:00.645" v="4737" actId="2696"/>
        <pc:sldMkLst>
          <pc:docMk/>
          <pc:sldMk cId="3183677688" sldId="337"/>
        </pc:sldMkLst>
        <pc:picChg chg="add mod">
          <ac:chgData name="Erina Kim" userId="1f335cbc-fbb3-46a7-9e35-10be5a8d2513" providerId="ADAL" clId="{42D5785D-53A4-C348-A8AF-5771EF98FB67}" dt="2023-11-04T00:10:57.160" v="4736" actId="1076"/>
          <ac:picMkLst>
            <pc:docMk/>
            <pc:sldMk cId="3183677688" sldId="337"/>
            <ac:picMk id="4098" creationId="{BFD0FFBB-3681-3CA6-4414-B3DF51B34188}"/>
          </ac:picMkLst>
        </pc:picChg>
      </pc:sldChg>
      <pc:sldChg chg="addSp delSp modSp add mod">
        <pc:chgData name="Erina Kim" userId="1f335cbc-fbb3-46a7-9e35-10be5a8d2513" providerId="ADAL" clId="{42D5785D-53A4-C348-A8AF-5771EF98FB67}" dt="2023-11-04T00:15:38.980" v="4862" actId="1076"/>
        <pc:sldMkLst>
          <pc:docMk/>
          <pc:sldMk cId="3519758122" sldId="337"/>
        </pc:sldMkLst>
        <pc:spChg chg="mod">
          <ac:chgData name="Erina Kim" userId="1f335cbc-fbb3-46a7-9e35-10be5a8d2513" providerId="ADAL" clId="{42D5785D-53A4-C348-A8AF-5771EF98FB67}" dt="2023-11-04T00:15:38.980" v="4862" actId="1076"/>
          <ac:spMkLst>
            <pc:docMk/>
            <pc:sldMk cId="3519758122" sldId="337"/>
            <ac:spMk id="3" creationId="{00000000-0000-0000-0000-000000000000}"/>
          </ac:spMkLst>
        </pc:spChg>
        <pc:spChg chg="add mod">
          <ac:chgData name="Erina Kim" userId="1f335cbc-fbb3-46a7-9e35-10be5a8d2513" providerId="ADAL" clId="{42D5785D-53A4-C348-A8AF-5771EF98FB67}" dt="2023-11-04T00:12:51.733" v="4793" actId="1076"/>
          <ac:spMkLst>
            <pc:docMk/>
            <pc:sldMk cId="3519758122" sldId="337"/>
            <ac:spMk id="6" creationId="{638AC11D-2218-EB0A-7563-691C84C2E126}"/>
          </ac:spMkLst>
        </pc:spChg>
        <pc:spChg chg="mod">
          <ac:chgData name="Erina Kim" userId="1f335cbc-fbb3-46a7-9e35-10be5a8d2513" providerId="ADAL" clId="{42D5785D-53A4-C348-A8AF-5771EF98FB67}" dt="2023-11-04T00:15:36.725" v="4861" actId="1076"/>
          <ac:spMkLst>
            <pc:docMk/>
            <pc:sldMk cId="3519758122" sldId="337"/>
            <ac:spMk id="7" creationId="{A38B3D16-9218-5EC3-C1C6-039E670F3B60}"/>
          </ac:spMkLst>
        </pc:spChg>
        <pc:picChg chg="del">
          <ac:chgData name="Erina Kim" userId="1f335cbc-fbb3-46a7-9e35-10be5a8d2513" providerId="ADAL" clId="{42D5785D-53A4-C348-A8AF-5771EF98FB67}" dt="2023-11-04T00:11:12.814" v="4780" actId="478"/>
          <ac:picMkLst>
            <pc:docMk/>
            <pc:sldMk cId="3519758122" sldId="337"/>
            <ac:picMk id="3074" creationId="{1F1CAD34-9129-8C82-FB67-5968124C7CD2}"/>
          </ac:picMkLst>
        </pc:picChg>
        <pc:picChg chg="add mod">
          <ac:chgData name="Erina Kim" userId="1f335cbc-fbb3-46a7-9e35-10be5a8d2513" providerId="ADAL" clId="{42D5785D-53A4-C348-A8AF-5771EF98FB67}" dt="2023-11-04T00:11:31.014" v="4785" actId="1076"/>
          <ac:picMkLst>
            <pc:docMk/>
            <pc:sldMk cId="3519758122" sldId="337"/>
            <ac:picMk id="5122" creationId="{9D40819C-DBC5-D665-7263-506950F106DA}"/>
          </ac:picMkLst>
        </pc:picChg>
      </pc:sldChg>
      <pc:sldChg chg="addSp delSp modSp add mod">
        <pc:chgData name="Erina Kim" userId="1f335cbc-fbb3-46a7-9e35-10be5a8d2513" providerId="ADAL" clId="{42D5785D-53A4-C348-A8AF-5771EF98FB67}" dt="2023-11-04T00:23:59.351" v="5099"/>
        <pc:sldMkLst>
          <pc:docMk/>
          <pc:sldMk cId="3025193786" sldId="338"/>
        </pc:sldMkLst>
        <pc:spChg chg="mod">
          <ac:chgData name="Erina Kim" userId="1f335cbc-fbb3-46a7-9e35-10be5a8d2513" providerId="ADAL" clId="{42D5785D-53A4-C348-A8AF-5771EF98FB67}" dt="2023-11-04T00:16:52.859" v="4919" actId="20577"/>
          <ac:spMkLst>
            <pc:docMk/>
            <pc:sldMk cId="3025193786" sldId="338"/>
            <ac:spMk id="3" creationId="{00000000-0000-0000-0000-000000000000}"/>
          </ac:spMkLst>
        </pc:spChg>
        <pc:spChg chg="del">
          <ac:chgData name="Erina Kim" userId="1f335cbc-fbb3-46a7-9e35-10be5a8d2513" providerId="ADAL" clId="{42D5785D-53A4-C348-A8AF-5771EF98FB67}" dt="2023-11-04T00:16:55.899" v="4921" actId="478"/>
          <ac:spMkLst>
            <pc:docMk/>
            <pc:sldMk cId="3025193786" sldId="338"/>
            <ac:spMk id="6" creationId="{638AC11D-2218-EB0A-7563-691C84C2E126}"/>
          </ac:spMkLst>
        </pc:spChg>
        <pc:spChg chg="add del mod">
          <ac:chgData name="Erina Kim" userId="1f335cbc-fbb3-46a7-9e35-10be5a8d2513" providerId="ADAL" clId="{42D5785D-53A4-C348-A8AF-5771EF98FB67}" dt="2023-11-04T00:23:59.351" v="5099"/>
          <ac:spMkLst>
            <pc:docMk/>
            <pc:sldMk cId="3025193786" sldId="338"/>
            <ac:spMk id="9" creationId="{EBFCF0A3-D499-2B59-B7EE-1FB95C3DB42D}"/>
          </ac:spMkLst>
        </pc:spChg>
        <pc:picChg chg="add mod">
          <ac:chgData name="Erina Kim" userId="1f335cbc-fbb3-46a7-9e35-10be5a8d2513" providerId="ADAL" clId="{42D5785D-53A4-C348-A8AF-5771EF98FB67}" dt="2023-11-04T00:17:32.878" v="4927" actId="1076"/>
          <ac:picMkLst>
            <pc:docMk/>
            <pc:sldMk cId="3025193786" sldId="338"/>
            <ac:picMk id="8" creationId="{9AE64206-41C5-2AD2-FCDE-416B4AE23A9D}"/>
          </ac:picMkLst>
        </pc:picChg>
        <pc:picChg chg="del">
          <ac:chgData name="Erina Kim" userId="1f335cbc-fbb3-46a7-9e35-10be5a8d2513" providerId="ADAL" clId="{42D5785D-53A4-C348-A8AF-5771EF98FB67}" dt="2023-11-04T00:16:54.333" v="4920" actId="478"/>
          <ac:picMkLst>
            <pc:docMk/>
            <pc:sldMk cId="3025193786" sldId="338"/>
            <ac:picMk id="5122" creationId="{9D40819C-DBC5-D665-7263-506950F106DA}"/>
          </ac:picMkLst>
        </pc:picChg>
      </pc:sldChg>
      <pc:sldChg chg="new del">
        <pc:chgData name="Erina Kim" userId="1f335cbc-fbb3-46a7-9e35-10be5a8d2513" providerId="ADAL" clId="{42D5785D-53A4-C348-A8AF-5771EF98FB67}" dt="2023-11-04T00:16:39.886" v="4876" actId="680"/>
        <pc:sldMkLst>
          <pc:docMk/>
          <pc:sldMk cId="4147188217" sldId="338"/>
        </pc:sldMkLst>
      </pc:sldChg>
      <pc:sldChg chg="addSp delSp modSp add mod ord">
        <pc:chgData name="Erina Kim" userId="1f335cbc-fbb3-46a7-9e35-10be5a8d2513" providerId="ADAL" clId="{42D5785D-53A4-C348-A8AF-5771EF98FB67}" dt="2023-11-04T00:44:12.095" v="5587" actId="14100"/>
        <pc:sldMkLst>
          <pc:docMk/>
          <pc:sldMk cId="2701375333" sldId="339"/>
        </pc:sldMkLst>
        <pc:spChg chg="mod">
          <ac:chgData name="Erina Kim" userId="1f335cbc-fbb3-46a7-9e35-10be5a8d2513" providerId="ADAL" clId="{42D5785D-53A4-C348-A8AF-5771EF98FB67}" dt="2023-11-04T00:19:12.742" v="5080" actId="20577"/>
          <ac:spMkLst>
            <pc:docMk/>
            <pc:sldMk cId="2701375333" sldId="339"/>
            <ac:spMk id="3" creationId="{00000000-0000-0000-0000-000000000000}"/>
          </ac:spMkLst>
        </pc:spChg>
        <pc:spChg chg="add mod">
          <ac:chgData name="Erina Kim" userId="1f335cbc-fbb3-46a7-9e35-10be5a8d2513" providerId="ADAL" clId="{42D5785D-53A4-C348-A8AF-5771EF98FB67}" dt="2023-11-04T00:44:12.095" v="5587" actId="14100"/>
          <ac:spMkLst>
            <pc:docMk/>
            <pc:sldMk cId="2701375333" sldId="339"/>
            <ac:spMk id="9" creationId="{AE98CB16-2410-450C-0389-E514C4810F31}"/>
          </ac:spMkLst>
        </pc:spChg>
        <pc:spChg chg="add mod">
          <ac:chgData name="Erina Kim" userId="1f335cbc-fbb3-46a7-9e35-10be5a8d2513" providerId="ADAL" clId="{42D5785D-53A4-C348-A8AF-5771EF98FB67}" dt="2023-11-04T00:44:03.935" v="5585" actId="20577"/>
          <ac:spMkLst>
            <pc:docMk/>
            <pc:sldMk cId="2701375333" sldId="339"/>
            <ac:spMk id="12" creationId="{CEE07D05-1767-F1D5-6698-B7A123F9FBF8}"/>
          </ac:spMkLst>
        </pc:spChg>
        <pc:picChg chg="add mod">
          <ac:chgData name="Erina Kim" userId="1f335cbc-fbb3-46a7-9e35-10be5a8d2513" providerId="ADAL" clId="{42D5785D-53A4-C348-A8AF-5771EF98FB67}" dt="2023-11-04T00:22:48.606" v="5085" actId="1076"/>
          <ac:picMkLst>
            <pc:docMk/>
            <pc:sldMk cId="2701375333" sldId="339"/>
            <ac:picMk id="6" creationId="{A9D26DFA-E65D-6E48-57FF-8801F8AF2C68}"/>
          </ac:picMkLst>
        </pc:picChg>
        <pc:picChg chg="del">
          <ac:chgData name="Erina Kim" userId="1f335cbc-fbb3-46a7-9e35-10be5a8d2513" providerId="ADAL" clId="{42D5785D-53A4-C348-A8AF-5771EF98FB67}" dt="2023-11-04T00:21:55.943" v="5081" actId="478"/>
          <ac:picMkLst>
            <pc:docMk/>
            <pc:sldMk cId="2701375333" sldId="339"/>
            <ac:picMk id="8" creationId="{9AE64206-41C5-2AD2-FCDE-416B4AE23A9D}"/>
          </ac:picMkLst>
        </pc:picChg>
        <pc:picChg chg="add del mod">
          <ac:chgData name="Erina Kim" userId="1f335cbc-fbb3-46a7-9e35-10be5a8d2513" providerId="ADAL" clId="{42D5785D-53A4-C348-A8AF-5771EF98FB67}" dt="2023-11-04T00:25:03.842" v="5117" actId="478"/>
          <ac:picMkLst>
            <pc:docMk/>
            <pc:sldMk cId="2701375333" sldId="339"/>
            <ac:picMk id="11" creationId="{EE9BC95D-4603-4B93-1F23-98105DA9A8C9}"/>
          </ac:picMkLst>
        </pc:picChg>
        <pc:picChg chg="add del mod">
          <ac:chgData name="Erina Kim" userId="1f335cbc-fbb3-46a7-9e35-10be5a8d2513" providerId="ADAL" clId="{42D5785D-53A4-C348-A8AF-5771EF98FB67}" dt="2023-11-04T00:43:59.678" v="5576" actId="478"/>
          <ac:picMkLst>
            <pc:docMk/>
            <pc:sldMk cId="2701375333" sldId="339"/>
            <ac:picMk id="14" creationId="{BA891487-ECCC-349C-F37D-126D83D77617}"/>
          </ac:picMkLst>
        </pc:picChg>
      </pc:sldChg>
      <pc:sldChg chg="addSp modSp new mod">
        <pc:chgData name="Erina Kim" userId="1f335cbc-fbb3-46a7-9e35-10be5a8d2513" providerId="ADAL" clId="{42D5785D-53A4-C348-A8AF-5771EF98FB67}" dt="2023-11-04T00:32:05.759" v="5233" actId="1076"/>
        <pc:sldMkLst>
          <pc:docMk/>
          <pc:sldMk cId="1601184454" sldId="340"/>
        </pc:sldMkLst>
        <pc:spChg chg="add mod">
          <ac:chgData name="Erina Kim" userId="1f335cbc-fbb3-46a7-9e35-10be5a8d2513" providerId="ADAL" clId="{42D5785D-53A4-C348-A8AF-5771EF98FB67}" dt="2023-11-04T00:31:53.686" v="5217"/>
          <ac:spMkLst>
            <pc:docMk/>
            <pc:sldMk cId="1601184454" sldId="340"/>
            <ac:spMk id="4" creationId="{AA6C42CF-3738-67B3-AAE6-4981604C79F5}"/>
          </ac:spMkLst>
        </pc:spChg>
        <pc:spChg chg="add mod">
          <ac:chgData name="Erina Kim" userId="1f335cbc-fbb3-46a7-9e35-10be5a8d2513" providerId="ADAL" clId="{42D5785D-53A4-C348-A8AF-5771EF98FB67}" dt="2023-11-04T00:32:05.759" v="5233" actId="1076"/>
          <ac:spMkLst>
            <pc:docMk/>
            <pc:sldMk cId="1601184454" sldId="340"/>
            <ac:spMk id="5" creationId="{DA649CAE-5666-42C2-E1F2-8E30F1313695}"/>
          </ac:spMkLst>
        </pc:spChg>
        <pc:picChg chg="add mod">
          <ac:chgData name="Erina Kim" userId="1f335cbc-fbb3-46a7-9e35-10be5a8d2513" providerId="ADAL" clId="{42D5785D-53A4-C348-A8AF-5771EF98FB67}" dt="2023-11-04T00:32:02.919" v="5232" actId="1076"/>
          <ac:picMkLst>
            <pc:docMk/>
            <pc:sldMk cId="1601184454" sldId="340"/>
            <ac:picMk id="3" creationId="{98BD1499-7AFD-37A1-6889-A6C5C0F8F6D3}"/>
          </ac:picMkLst>
        </pc:picChg>
      </pc:sldChg>
      <pc:sldChg chg="addSp delSp modSp new mod">
        <pc:chgData name="Erina Kim" userId="1f335cbc-fbb3-46a7-9e35-10be5a8d2513" providerId="ADAL" clId="{42D5785D-53A4-C348-A8AF-5771EF98FB67}" dt="2023-11-04T00:38:11.943" v="5427" actId="20577"/>
        <pc:sldMkLst>
          <pc:docMk/>
          <pc:sldMk cId="1871375347" sldId="341"/>
        </pc:sldMkLst>
        <pc:spChg chg="add mod">
          <ac:chgData name="Erina Kim" userId="1f335cbc-fbb3-46a7-9e35-10be5a8d2513" providerId="ADAL" clId="{42D5785D-53A4-C348-A8AF-5771EF98FB67}" dt="2023-11-04T00:33:01.072" v="5235"/>
          <ac:spMkLst>
            <pc:docMk/>
            <pc:sldMk cId="1871375347" sldId="341"/>
            <ac:spMk id="2" creationId="{CE03F211-A5CA-39C8-3FCC-5FF3E40741C7}"/>
          </ac:spMkLst>
        </pc:spChg>
        <pc:spChg chg="add mod">
          <ac:chgData name="Erina Kim" userId="1f335cbc-fbb3-46a7-9e35-10be5a8d2513" providerId="ADAL" clId="{42D5785D-53A4-C348-A8AF-5771EF98FB67}" dt="2023-11-04T00:38:11.943" v="5427" actId="20577"/>
          <ac:spMkLst>
            <pc:docMk/>
            <pc:sldMk cId="1871375347" sldId="341"/>
            <ac:spMk id="3" creationId="{140B3589-25AC-E473-241D-1F795E48C181}"/>
          </ac:spMkLst>
        </pc:spChg>
        <pc:picChg chg="add del mod">
          <ac:chgData name="Erina Kim" userId="1f335cbc-fbb3-46a7-9e35-10be5a8d2513" providerId="ADAL" clId="{42D5785D-53A4-C348-A8AF-5771EF98FB67}" dt="2023-11-04T00:33:57.873" v="5295" actId="1076"/>
          <ac:picMkLst>
            <pc:docMk/>
            <pc:sldMk cId="1871375347" sldId="341"/>
            <ac:picMk id="5" creationId="{CCF9EDC8-921C-D931-A00F-56E02BEC37C1}"/>
          </ac:picMkLst>
        </pc:picChg>
        <pc:picChg chg="add del mod">
          <ac:chgData name="Erina Kim" userId="1f335cbc-fbb3-46a7-9e35-10be5a8d2513" providerId="ADAL" clId="{42D5785D-53A4-C348-A8AF-5771EF98FB67}" dt="2023-11-04T00:33:54.054" v="5292" actId="478"/>
          <ac:picMkLst>
            <pc:docMk/>
            <pc:sldMk cId="1871375347" sldId="341"/>
            <ac:picMk id="7" creationId="{EFDCB657-12AB-4AF9-AF10-BBA08C395593}"/>
          </ac:picMkLst>
        </pc:picChg>
      </pc:sldChg>
      <pc:sldChg chg="addSp modSp new mod">
        <pc:chgData name="Erina Kim" userId="1f335cbc-fbb3-46a7-9e35-10be5a8d2513" providerId="ADAL" clId="{42D5785D-53A4-C348-A8AF-5771EF98FB67}" dt="2023-11-04T00:37:37.209" v="5331" actId="1076"/>
        <pc:sldMkLst>
          <pc:docMk/>
          <pc:sldMk cId="2912641821" sldId="342"/>
        </pc:sldMkLst>
        <pc:spChg chg="add mod">
          <ac:chgData name="Erina Kim" userId="1f335cbc-fbb3-46a7-9e35-10be5a8d2513" providerId="ADAL" clId="{42D5785D-53A4-C348-A8AF-5771EF98FB67}" dt="2023-11-04T00:37:28.916" v="5306"/>
          <ac:spMkLst>
            <pc:docMk/>
            <pc:sldMk cId="2912641821" sldId="342"/>
            <ac:spMk id="4" creationId="{D55EFF33-618D-B384-A06D-BCE263C99C24}"/>
          </ac:spMkLst>
        </pc:spChg>
        <pc:spChg chg="add mod">
          <ac:chgData name="Erina Kim" userId="1f335cbc-fbb3-46a7-9e35-10be5a8d2513" providerId="ADAL" clId="{42D5785D-53A4-C348-A8AF-5771EF98FB67}" dt="2023-11-04T00:37:35.316" v="5330" actId="20577"/>
          <ac:spMkLst>
            <pc:docMk/>
            <pc:sldMk cId="2912641821" sldId="342"/>
            <ac:spMk id="5" creationId="{B0FC871A-0F25-C32C-0F8D-D4E89D37564F}"/>
          </ac:spMkLst>
        </pc:spChg>
        <pc:picChg chg="add mod">
          <ac:chgData name="Erina Kim" userId="1f335cbc-fbb3-46a7-9e35-10be5a8d2513" providerId="ADAL" clId="{42D5785D-53A4-C348-A8AF-5771EF98FB67}" dt="2023-11-04T00:37:37.209" v="5331" actId="1076"/>
          <ac:picMkLst>
            <pc:docMk/>
            <pc:sldMk cId="2912641821" sldId="342"/>
            <ac:picMk id="3" creationId="{BDAB2E8A-A088-FC79-5975-006558DD7F77}"/>
          </ac:picMkLst>
        </pc:picChg>
      </pc:sldChg>
      <pc:sldChg chg="addSp modSp new mod">
        <pc:chgData name="Erina Kim" userId="1f335cbc-fbb3-46a7-9e35-10be5a8d2513" providerId="ADAL" clId="{42D5785D-53A4-C348-A8AF-5771EF98FB67}" dt="2023-11-04T00:41:47.927" v="5529" actId="1076"/>
        <pc:sldMkLst>
          <pc:docMk/>
          <pc:sldMk cId="722610032" sldId="343"/>
        </pc:sldMkLst>
        <pc:spChg chg="add mod">
          <ac:chgData name="Erina Kim" userId="1f335cbc-fbb3-46a7-9e35-10be5a8d2513" providerId="ADAL" clId="{42D5785D-53A4-C348-A8AF-5771EF98FB67}" dt="2023-11-04T00:38:55.137" v="5444"/>
          <ac:spMkLst>
            <pc:docMk/>
            <pc:sldMk cId="722610032" sldId="343"/>
            <ac:spMk id="2" creationId="{9F7ECDDC-E5C6-0587-CAB6-B0D3BB32EB89}"/>
          </ac:spMkLst>
        </pc:spChg>
        <pc:spChg chg="add mod">
          <ac:chgData name="Erina Kim" userId="1f335cbc-fbb3-46a7-9e35-10be5a8d2513" providerId="ADAL" clId="{42D5785D-53A4-C348-A8AF-5771EF98FB67}" dt="2023-11-04T00:39:25.101" v="5497" actId="20577"/>
          <ac:spMkLst>
            <pc:docMk/>
            <pc:sldMk cId="722610032" sldId="343"/>
            <ac:spMk id="3" creationId="{1E1833AC-788F-1A31-2DC7-D6E1AA3FB746}"/>
          </ac:spMkLst>
        </pc:spChg>
        <pc:picChg chg="add mod">
          <ac:chgData name="Erina Kim" userId="1f335cbc-fbb3-46a7-9e35-10be5a8d2513" providerId="ADAL" clId="{42D5785D-53A4-C348-A8AF-5771EF98FB67}" dt="2023-11-04T00:40:54.712" v="5513" actId="1076"/>
          <ac:picMkLst>
            <pc:docMk/>
            <pc:sldMk cId="722610032" sldId="343"/>
            <ac:picMk id="5" creationId="{1A0F8D5A-8830-DB99-5808-588196675DEE}"/>
          </ac:picMkLst>
        </pc:picChg>
        <pc:picChg chg="add mod">
          <ac:chgData name="Erina Kim" userId="1f335cbc-fbb3-46a7-9e35-10be5a8d2513" providerId="ADAL" clId="{42D5785D-53A4-C348-A8AF-5771EF98FB67}" dt="2023-11-04T00:41:17.302" v="5524" actId="1076"/>
          <ac:picMkLst>
            <pc:docMk/>
            <pc:sldMk cId="722610032" sldId="343"/>
            <ac:picMk id="7" creationId="{4F2FC839-1212-478E-3477-15D36E7AFFC9}"/>
          </ac:picMkLst>
        </pc:picChg>
        <pc:picChg chg="add mod">
          <ac:chgData name="Erina Kim" userId="1f335cbc-fbb3-46a7-9e35-10be5a8d2513" providerId="ADAL" clId="{42D5785D-53A4-C348-A8AF-5771EF98FB67}" dt="2023-11-04T00:41:04.352" v="5518" actId="1076"/>
          <ac:picMkLst>
            <pc:docMk/>
            <pc:sldMk cId="722610032" sldId="343"/>
            <ac:picMk id="9" creationId="{679462A1-BBFE-01CA-DA6D-0C804115BBC2}"/>
          </ac:picMkLst>
        </pc:picChg>
        <pc:picChg chg="add mod">
          <ac:chgData name="Erina Kim" userId="1f335cbc-fbb3-46a7-9e35-10be5a8d2513" providerId="ADAL" clId="{42D5785D-53A4-C348-A8AF-5771EF98FB67}" dt="2023-11-04T00:41:11.087" v="5522" actId="1076"/>
          <ac:picMkLst>
            <pc:docMk/>
            <pc:sldMk cId="722610032" sldId="343"/>
            <ac:picMk id="11" creationId="{D2B60156-4533-BBE1-1B58-3C140F8F069C}"/>
          </ac:picMkLst>
        </pc:picChg>
        <pc:picChg chg="add mod">
          <ac:chgData name="Erina Kim" userId="1f335cbc-fbb3-46a7-9e35-10be5a8d2513" providerId="ADAL" clId="{42D5785D-53A4-C348-A8AF-5771EF98FB67}" dt="2023-11-04T00:41:47.927" v="5529" actId="1076"/>
          <ac:picMkLst>
            <pc:docMk/>
            <pc:sldMk cId="722610032" sldId="343"/>
            <ac:picMk id="13" creationId="{B683368C-4AA6-07B3-65B9-453C2331606B}"/>
          </ac:picMkLst>
        </pc:picChg>
      </pc:sldChg>
    </pc:docChg>
  </pc:docChgLst>
  <pc:docChgLst>
    <pc:chgData name="Yi-Kai Chen" userId="S::kai0214@uw.edu::2757d9c9-6198-49de-a880-70cbce3dee01" providerId="AD" clId="Web-{218A501D-02B8-4D26-A8E4-01F4ECF56827}"/>
    <pc:docChg chg="addSld delSld modSld">
      <pc:chgData name="Yi-Kai Chen" userId="S::kai0214@uw.edu::2757d9c9-6198-49de-a880-70cbce3dee01" providerId="AD" clId="Web-{218A501D-02B8-4D26-A8E4-01F4ECF56827}" dt="2023-11-03T04:16:44.745" v="205" actId="20577"/>
      <pc:docMkLst>
        <pc:docMk/>
      </pc:docMkLst>
      <pc:sldChg chg="addSp delSp modSp">
        <pc:chgData name="Yi-Kai Chen" userId="S::kai0214@uw.edu::2757d9c9-6198-49de-a880-70cbce3dee01" providerId="AD" clId="Web-{218A501D-02B8-4D26-A8E4-01F4ECF56827}" dt="2023-11-03T04:16:44.745" v="205" actId="20577"/>
        <pc:sldMkLst>
          <pc:docMk/>
          <pc:sldMk cId="1991642088" sldId="283"/>
        </pc:sldMkLst>
        <pc:spChg chg="del">
          <ac:chgData name="Yi-Kai Chen" userId="S::kai0214@uw.edu::2757d9c9-6198-49de-a880-70cbce3dee01" providerId="AD" clId="Web-{218A501D-02B8-4D26-A8E4-01F4ECF56827}" dt="2023-11-03T04:07:40.633" v="85"/>
          <ac:spMkLst>
            <pc:docMk/>
            <pc:sldMk cId="1991642088" sldId="283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218A501D-02B8-4D26-A8E4-01F4ECF56827}" dt="2023-11-03T01:59:17.067" v="20" actId="1076"/>
          <ac:spMkLst>
            <pc:docMk/>
            <pc:sldMk cId="1991642088" sldId="283"/>
            <ac:spMk id="6" creationId="{912D9198-90BE-25E4-8B35-67FED5D68E20}"/>
          </ac:spMkLst>
        </pc:spChg>
        <pc:spChg chg="add mod">
          <ac:chgData name="Yi-Kai Chen" userId="S::kai0214@uw.edu::2757d9c9-6198-49de-a880-70cbce3dee01" providerId="AD" clId="Web-{218A501D-02B8-4D26-A8E4-01F4ECF56827}" dt="2023-11-03T04:13:31.473" v="130" actId="14100"/>
          <ac:spMkLst>
            <pc:docMk/>
            <pc:sldMk cId="1991642088" sldId="283"/>
            <ac:spMk id="6" creationId="{96D08DCD-7D6B-B537-CC89-522DC2809909}"/>
          </ac:spMkLst>
        </pc:spChg>
        <pc:spChg chg="add del mod">
          <ac:chgData name="Yi-Kai Chen" userId="S::kai0214@uw.edu::2757d9c9-6198-49de-a880-70cbce3dee01" providerId="AD" clId="Web-{218A501D-02B8-4D26-A8E4-01F4ECF56827}" dt="2023-11-03T04:15:38.884" v="180" actId="20577"/>
          <ac:spMkLst>
            <pc:docMk/>
            <pc:sldMk cId="1991642088" sldId="283"/>
            <ac:spMk id="7" creationId="{1FE63499-24E9-8572-2A9F-9FEB2808EDF7}"/>
          </ac:spMkLst>
        </pc:spChg>
        <pc:spChg chg="add mod">
          <ac:chgData name="Yi-Kai Chen" userId="S::kai0214@uw.edu::2757d9c9-6198-49de-a880-70cbce3dee01" providerId="AD" clId="Web-{218A501D-02B8-4D26-A8E4-01F4ECF56827}" dt="2023-11-03T04:11:54.595" v="111"/>
          <ac:spMkLst>
            <pc:docMk/>
            <pc:sldMk cId="1991642088" sldId="283"/>
            <ac:spMk id="35" creationId="{F5103C34-CA35-C30A-E19B-0B9AB31A8441}"/>
          </ac:spMkLst>
        </pc:spChg>
        <pc:spChg chg="add mod">
          <ac:chgData name="Yi-Kai Chen" userId="S::kai0214@uw.edu::2757d9c9-6198-49de-a880-70cbce3dee01" providerId="AD" clId="Web-{218A501D-02B8-4D26-A8E4-01F4ECF56827}" dt="2023-11-03T04:16:44.745" v="205" actId="20577"/>
          <ac:spMkLst>
            <pc:docMk/>
            <pc:sldMk cId="1991642088" sldId="283"/>
            <ac:spMk id="36" creationId="{292D9167-2C97-042F-85FC-B1FC45805514}"/>
          </ac:spMkLst>
        </pc:spChg>
        <pc:grpChg chg="add del mod ord">
          <ac:chgData name="Yi-Kai Chen" userId="S::kai0214@uw.edu::2757d9c9-6198-49de-a880-70cbce3dee01" providerId="AD" clId="Web-{218A501D-02B8-4D26-A8E4-01F4ECF56827}" dt="2023-11-03T02:00:19.334" v="43"/>
          <ac:grpSpMkLst>
            <pc:docMk/>
            <pc:sldMk cId="1991642088" sldId="283"/>
            <ac:grpSpMk id="8" creationId="{66EB0065-81DA-A0A8-C249-DD99CEFD39A4}"/>
          </ac:grpSpMkLst>
        </pc:grpChg>
        <pc:graphicFrameChg chg="add del">
          <ac:chgData name="Yi-Kai Chen" userId="S::kai0214@uw.edu::2757d9c9-6198-49de-a880-70cbce3dee01" providerId="AD" clId="Web-{218A501D-02B8-4D26-A8E4-01F4ECF56827}" dt="2023-11-03T04:08:12.384" v="89"/>
          <ac:graphicFrameMkLst>
            <pc:docMk/>
            <pc:sldMk cId="1991642088" sldId="283"/>
            <ac:graphicFrameMk id="9" creationId="{DEB6A925-E873-AC3D-B102-A222F8AE5F48}"/>
          </ac:graphicFrameMkLst>
        </pc:graphicFrameChg>
        <pc:graphicFrameChg chg="add del">
          <ac:chgData name="Yi-Kai Chen" userId="S::kai0214@uw.edu::2757d9c9-6198-49de-a880-70cbce3dee01" providerId="AD" clId="Web-{218A501D-02B8-4D26-A8E4-01F4ECF56827}" dt="2023-11-03T04:08:15.978" v="91"/>
          <ac:graphicFrameMkLst>
            <pc:docMk/>
            <pc:sldMk cId="1991642088" sldId="283"/>
            <ac:graphicFrameMk id="11" creationId="{58F424A3-D96A-3B7B-BABC-FD4ED12EED71}"/>
          </ac:graphicFrameMkLst>
        </pc:graphicFrameChg>
      </pc:sldChg>
      <pc:sldChg chg="del">
        <pc:chgData name="Yi-Kai Chen" userId="S::kai0214@uw.edu::2757d9c9-6198-49de-a880-70cbce3dee01" providerId="AD" clId="Web-{218A501D-02B8-4D26-A8E4-01F4ECF56827}" dt="2023-11-03T04:07:51.602" v="87"/>
        <pc:sldMkLst>
          <pc:docMk/>
          <pc:sldMk cId="408015995" sldId="285"/>
        </pc:sldMkLst>
      </pc:sldChg>
      <pc:sldChg chg="delSp modSp add replId">
        <pc:chgData name="Yi-Kai Chen" userId="S::kai0214@uw.edu::2757d9c9-6198-49de-a880-70cbce3dee01" providerId="AD" clId="Web-{218A501D-02B8-4D26-A8E4-01F4ECF56827}" dt="2023-11-03T02:03:25.513" v="84" actId="14100"/>
        <pc:sldMkLst>
          <pc:docMk/>
          <pc:sldMk cId="3156204561" sldId="291"/>
        </pc:sldMkLst>
        <pc:spChg chg="mod">
          <ac:chgData name="Yi-Kai Chen" userId="S::kai0214@uw.edu::2757d9c9-6198-49de-a880-70cbce3dee01" providerId="AD" clId="Web-{218A501D-02B8-4D26-A8E4-01F4ECF56827}" dt="2023-11-03T02:03:25.513" v="84" actId="14100"/>
          <ac:spMkLst>
            <pc:docMk/>
            <pc:sldMk cId="3156204561" sldId="291"/>
            <ac:spMk id="7" creationId="{1FE63499-24E9-8572-2A9F-9FEB2808EDF7}"/>
          </ac:spMkLst>
        </pc:spChg>
        <pc:grpChg chg="del mod">
          <ac:chgData name="Yi-Kai Chen" userId="S::kai0214@uw.edu::2757d9c9-6198-49de-a880-70cbce3dee01" providerId="AD" clId="Web-{218A501D-02B8-4D26-A8E4-01F4ECF56827}" dt="2023-11-03T02:00:12.569" v="40"/>
          <ac:grpSpMkLst>
            <pc:docMk/>
            <pc:sldMk cId="3156204561" sldId="291"/>
            <ac:grpSpMk id="8" creationId="{66EB0065-81DA-A0A8-C249-DD99CEFD39A4}"/>
          </ac:grpSpMkLst>
        </pc:grpChg>
      </pc:sldChg>
      <pc:sldChg chg="delSp modSp add replId">
        <pc:chgData name="Yi-Kai Chen" userId="S::kai0214@uw.edu::2757d9c9-6198-49de-a880-70cbce3dee01" providerId="AD" clId="Web-{218A501D-02B8-4D26-A8E4-01F4ECF56827}" dt="2023-11-03T02:01:47.025" v="65" actId="20577"/>
        <pc:sldMkLst>
          <pc:docMk/>
          <pc:sldMk cId="989042551" sldId="292"/>
        </pc:sldMkLst>
        <pc:spChg chg="mod">
          <ac:chgData name="Yi-Kai Chen" userId="S::kai0214@uw.edu::2757d9c9-6198-49de-a880-70cbce3dee01" providerId="AD" clId="Web-{218A501D-02B8-4D26-A8E4-01F4ECF56827}" dt="2023-11-03T02:01:47.025" v="65" actId="20577"/>
          <ac:spMkLst>
            <pc:docMk/>
            <pc:sldMk cId="989042551" sldId="292"/>
            <ac:spMk id="7" creationId="{1FE63499-24E9-8572-2A9F-9FEB2808EDF7}"/>
          </ac:spMkLst>
        </pc:spChg>
        <pc:grpChg chg="del mod">
          <ac:chgData name="Yi-Kai Chen" userId="S::kai0214@uw.edu::2757d9c9-6198-49de-a880-70cbce3dee01" providerId="AD" clId="Web-{218A501D-02B8-4D26-A8E4-01F4ECF56827}" dt="2023-11-03T02:00:29.100" v="50"/>
          <ac:grpSpMkLst>
            <pc:docMk/>
            <pc:sldMk cId="989042551" sldId="292"/>
            <ac:grpSpMk id="8" creationId="{66EB0065-81DA-A0A8-C249-DD99CEFD39A4}"/>
          </ac:grpSpMkLst>
        </pc:grpChg>
      </pc:sldChg>
    </pc:docChg>
  </pc:docChgLst>
  <pc:docChgLst>
    <pc:chgData name="Yi-Kai Chen" userId="S::kai0214@uw.edu::2757d9c9-6198-49de-a880-70cbce3dee01" providerId="AD" clId="Web-{7BFE5184-1F23-480B-98BD-0B2C501B6E31}"/>
    <pc:docChg chg="addSld modSld sldOrd">
      <pc:chgData name="Yi-Kai Chen" userId="S::kai0214@uw.edu::2757d9c9-6198-49de-a880-70cbce3dee01" providerId="AD" clId="Web-{7BFE5184-1F23-480B-98BD-0B2C501B6E31}" dt="2023-11-03T19:51:52.595" v="487" actId="1076"/>
      <pc:docMkLst>
        <pc:docMk/>
      </pc:docMkLst>
      <pc:sldChg chg="addSp delSp modSp">
        <pc:chgData name="Yi-Kai Chen" userId="S::kai0214@uw.edu::2757d9c9-6198-49de-a880-70cbce3dee01" providerId="AD" clId="Web-{7BFE5184-1F23-480B-98BD-0B2C501B6E31}" dt="2023-11-03T19:41:40.700" v="426" actId="20577"/>
        <pc:sldMkLst>
          <pc:docMk/>
          <pc:sldMk cId="0" sldId="258"/>
        </pc:sldMkLst>
        <pc:spChg chg="add mod">
          <ac:chgData name="Yi-Kai Chen" userId="S::kai0214@uw.edu::2757d9c9-6198-49de-a880-70cbce3dee01" providerId="AD" clId="Web-{7BFE5184-1F23-480B-98BD-0B2C501B6E31}" dt="2023-11-03T18:40:49.106" v="9"/>
          <ac:spMkLst>
            <pc:docMk/>
            <pc:sldMk cId="0" sldId="258"/>
            <ac:spMk id="2" creationId="{A9335FC9-484A-3B4F-79E5-9CCE74814F6E}"/>
          </ac:spMkLst>
        </pc:spChg>
        <pc:spChg chg="add mod">
          <ac:chgData name="Yi-Kai Chen" userId="S::kai0214@uw.edu::2757d9c9-6198-49de-a880-70cbce3dee01" providerId="AD" clId="Web-{7BFE5184-1F23-480B-98BD-0B2C501B6E31}" dt="2023-11-03T18:49:41.233" v="109" actId="14100"/>
          <ac:spMkLst>
            <pc:docMk/>
            <pc:sldMk cId="0" sldId="258"/>
            <ac:spMk id="3" creationId="{FE1C8048-A819-D575-6D26-A58CABDB465C}"/>
          </ac:spMkLst>
        </pc:spChg>
        <pc:spChg chg="mod">
          <ac:chgData name="Yi-Kai Chen" userId="S::kai0214@uw.edu::2757d9c9-6198-49de-a880-70cbce3dee01" providerId="AD" clId="Web-{7BFE5184-1F23-480B-98BD-0B2C501B6E31}" dt="2023-11-03T18:58:55.643" v="235" actId="1076"/>
          <ac:spMkLst>
            <pc:docMk/>
            <pc:sldMk cId="0" sldId="258"/>
            <ac:spMk id="4" creationId="{2A8FC04C-7973-2D56-B479-9A8779B0BB37}"/>
          </ac:spMkLst>
        </pc:spChg>
        <pc:spChg chg="mod">
          <ac:chgData name="Yi-Kai Chen" userId="S::kai0214@uw.edu::2757d9c9-6198-49de-a880-70cbce3dee01" providerId="AD" clId="Web-{7BFE5184-1F23-480B-98BD-0B2C501B6E31}" dt="2023-11-03T18:54:53.697" v="162" actId="14100"/>
          <ac:spMkLst>
            <pc:docMk/>
            <pc:sldMk cId="0" sldId="258"/>
            <ac:spMk id="8" creationId="{5CAC82D0-AA2C-9604-87F4-0E2D4BCE774E}"/>
          </ac:spMkLst>
        </pc:spChg>
        <pc:spChg chg="mod">
          <ac:chgData name="Yi-Kai Chen" userId="S::kai0214@uw.edu::2757d9c9-6198-49de-a880-70cbce3dee01" providerId="AD" clId="Web-{7BFE5184-1F23-480B-98BD-0B2C501B6E31}" dt="2023-11-03T19:41:29.480" v="423" actId="20577"/>
          <ac:spMkLst>
            <pc:docMk/>
            <pc:sldMk cId="0" sldId="258"/>
            <ac:spMk id="11" creationId="{D7B324FB-A16E-238A-2080-F6214F177C62}"/>
          </ac:spMkLst>
        </pc:spChg>
        <pc:spChg chg="mod">
          <ac:chgData name="Yi-Kai Chen" userId="S::kai0214@uw.edu::2757d9c9-6198-49de-a880-70cbce3dee01" providerId="AD" clId="Web-{7BFE5184-1F23-480B-98BD-0B2C501B6E31}" dt="2023-11-03T19:41:40.700" v="426" actId="20577"/>
          <ac:spMkLst>
            <pc:docMk/>
            <pc:sldMk cId="0" sldId="258"/>
            <ac:spMk id="12" creationId="{0294658A-B8B0-E2FF-AA41-661553F41EB3}"/>
          </ac:spMkLst>
        </pc:spChg>
        <pc:spChg chg="del">
          <ac:chgData name="Yi-Kai Chen" userId="S::kai0214@uw.edu::2757d9c9-6198-49de-a880-70cbce3dee01" providerId="AD" clId="Web-{7BFE5184-1F23-480B-98BD-0B2C501B6E31}" dt="2023-11-03T18:41:16.294" v="18"/>
          <ac:spMkLst>
            <pc:docMk/>
            <pc:sldMk cId="0" sldId="258"/>
            <ac:spMk id="14" creationId="{453D1DA6-4F88-0F82-8B06-B42113F288D5}"/>
          </ac:spMkLst>
        </pc:spChg>
        <pc:spChg chg="mod ord">
          <ac:chgData name="Yi-Kai Chen" userId="S::kai0214@uw.edu::2757d9c9-6198-49de-a880-70cbce3dee01" providerId="AD" clId="Web-{7BFE5184-1F23-480B-98BD-0B2C501B6E31}" dt="2023-11-03T18:47:02.384" v="44" actId="1076"/>
          <ac:spMkLst>
            <pc:docMk/>
            <pc:sldMk cId="0" sldId="258"/>
            <ac:spMk id="17" creationId="{00000000-0000-0000-0000-000000000000}"/>
          </ac:spMkLst>
        </pc:spChg>
      </pc:sldChg>
      <pc:sldChg chg="modSp">
        <pc:chgData name="Yi-Kai Chen" userId="S::kai0214@uw.edu::2757d9c9-6198-49de-a880-70cbce3dee01" providerId="AD" clId="Web-{7BFE5184-1F23-480B-98BD-0B2C501B6E31}" dt="2023-11-03T19:39:26.507" v="409" actId="20577"/>
        <pc:sldMkLst>
          <pc:docMk/>
          <pc:sldMk cId="0" sldId="259"/>
        </pc:sldMkLst>
        <pc:spChg chg="mod">
          <ac:chgData name="Yi-Kai Chen" userId="S::kai0214@uw.edu::2757d9c9-6198-49de-a880-70cbce3dee01" providerId="AD" clId="Web-{7BFE5184-1F23-480B-98BD-0B2C501B6E31}" dt="2023-11-03T19:39:26.507" v="409" actId="20577"/>
          <ac:spMkLst>
            <pc:docMk/>
            <pc:sldMk cId="0" sldId="259"/>
            <ac:spMk id="6" creationId="{85DF825E-F4DA-EC95-0CB6-4F8E4354FD6C}"/>
          </ac:spMkLst>
        </pc:spChg>
      </pc:sldChg>
      <pc:sldChg chg="modSp">
        <pc:chgData name="Yi-Kai Chen" userId="S::kai0214@uw.edu::2757d9c9-6198-49de-a880-70cbce3dee01" providerId="AD" clId="Web-{7BFE5184-1F23-480B-98BD-0B2C501B6E31}" dt="2023-11-03T19:05:24.219" v="256" actId="1076"/>
        <pc:sldMkLst>
          <pc:docMk/>
          <pc:sldMk cId="0" sldId="267"/>
        </pc:sldMkLst>
        <pc:spChg chg="mod">
          <ac:chgData name="Yi-Kai Chen" userId="S::kai0214@uw.edu::2757d9c9-6198-49de-a880-70cbce3dee01" providerId="AD" clId="Web-{7BFE5184-1F23-480B-98BD-0B2C501B6E31}" dt="2023-11-03T19:05:24.219" v="256" actId="1076"/>
          <ac:spMkLst>
            <pc:docMk/>
            <pc:sldMk cId="0" sldId="267"/>
            <ac:spMk id="4" creationId="{F1B3EA78-A8BD-8BE8-0F5A-0F116CC0B9FF}"/>
          </ac:spMkLst>
        </pc:spChg>
        <pc:spChg chg="mod">
          <ac:chgData name="Yi-Kai Chen" userId="S::kai0214@uw.edu::2757d9c9-6198-49de-a880-70cbce3dee01" providerId="AD" clId="Web-{7BFE5184-1F23-480B-98BD-0B2C501B6E31}" dt="2023-11-03T19:05:16.625" v="255" actId="20577"/>
          <ac:spMkLst>
            <pc:docMk/>
            <pc:sldMk cId="0" sldId="267"/>
            <ac:spMk id="7" creationId="{0DE76692-AF71-370E-BEBE-15E23C3C3D2B}"/>
          </ac:spMkLst>
        </pc:spChg>
      </pc:sldChg>
      <pc:sldChg chg="addSp modSp mod setBg">
        <pc:chgData name="Yi-Kai Chen" userId="S::kai0214@uw.edu::2757d9c9-6198-49de-a880-70cbce3dee01" providerId="AD" clId="Web-{7BFE5184-1F23-480B-98BD-0B2C501B6E31}" dt="2023-11-03T19:38:20.083" v="407"/>
        <pc:sldMkLst>
          <pc:docMk/>
          <pc:sldMk cId="1991642088" sldId="283"/>
        </pc:sldMkLst>
        <pc:spChg chg="add ord">
          <ac:chgData name="Yi-Kai Chen" userId="S::kai0214@uw.edu::2757d9c9-6198-49de-a880-70cbce3dee01" providerId="AD" clId="Web-{7BFE5184-1F23-480B-98BD-0B2C501B6E31}" dt="2023-11-03T18:59:07.253" v="238"/>
          <ac:spMkLst>
            <pc:docMk/>
            <pc:sldMk cId="1991642088" sldId="283"/>
            <ac:spMk id="3" creationId="{AE8524C0-FA68-D11B-0322-3E7A2CFFCF15}"/>
          </ac:spMkLst>
        </pc:spChg>
        <pc:spChg chg="mod">
          <ac:chgData name="Yi-Kai Chen" userId="S::kai0214@uw.edu::2757d9c9-6198-49de-a880-70cbce3dee01" providerId="AD" clId="Web-{7BFE5184-1F23-480B-98BD-0B2C501B6E31}" dt="2023-11-03T18:59:18.675" v="241" actId="1076"/>
          <ac:spMkLst>
            <pc:docMk/>
            <pc:sldMk cId="1991642088" sldId="283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7BFE5184-1F23-480B-98BD-0B2C501B6E31}" dt="2023-11-03T19:23:11.677" v="318" actId="1076"/>
          <ac:spMkLst>
            <pc:docMk/>
            <pc:sldMk cId="1991642088" sldId="283"/>
            <ac:spMk id="21" creationId="{D256434F-16D7-54FB-45DD-82F1F20A6F46}"/>
          </ac:spMkLst>
        </pc:spChg>
        <pc:spChg chg="mod">
          <ac:chgData name="Yi-Kai Chen" userId="S::kai0214@uw.edu::2757d9c9-6198-49de-a880-70cbce3dee01" providerId="AD" clId="Web-{7BFE5184-1F23-480B-98BD-0B2C501B6E31}" dt="2023-11-03T19:23:43.475" v="329" actId="20577"/>
          <ac:spMkLst>
            <pc:docMk/>
            <pc:sldMk cId="1991642088" sldId="283"/>
            <ac:spMk id="23" creationId="{BD440829-FDAC-1B61-DE3E-14A60B08817C}"/>
          </ac:spMkLst>
        </pc:spChg>
        <pc:picChg chg="mod">
          <ac:chgData name="Yi-Kai Chen" userId="S::kai0214@uw.edu::2757d9c9-6198-49de-a880-70cbce3dee01" providerId="AD" clId="Web-{7BFE5184-1F23-480B-98BD-0B2C501B6E31}" dt="2023-11-03T19:23:01.411" v="317" actId="1076"/>
          <ac:picMkLst>
            <pc:docMk/>
            <pc:sldMk cId="1991642088" sldId="283"/>
            <ac:picMk id="22" creationId="{4BD46333-EAB8-CB4C-0CD1-0FAD2C75438B}"/>
          </ac:picMkLst>
        </pc:picChg>
        <pc:picChg chg="mod">
          <ac:chgData name="Yi-Kai Chen" userId="S::kai0214@uw.edu::2757d9c9-6198-49de-a880-70cbce3dee01" providerId="AD" clId="Web-{7BFE5184-1F23-480B-98BD-0B2C501B6E31}" dt="2023-11-03T19:23:14.880" v="319" actId="1076"/>
          <ac:picMkLst>
            <pc:docMk/>
            <pc:sldMk cId="1991642088" sldId="283"/>
            <ac:picMk id="24" creationId="{86B95936-9542-E0E3-D0F0-947D2672452C}"/>
          </ac:picMkLst>
        </pc:picChg>
      </pc:sldChg>
      <pc:sldChg chg="addSp modSp">
        <pc:chgData name="Yi-Kai Chen" userId="S::kai0214@uw.edu::2757d9c9-6198-49de-a880-70cbce3dee01" providerId="AD" clId="Web-{7BFE5184-1F23-480B-98BD-0B2C501B6E31}" dt="2023-11-03T19:46:04.943" v="439" actId="20577"/>
        <pc:sldMkLst>
          <pc:docMk/>
          <pc:sldMk cId="977828007" sldId="286"/>
        </pc:sldMkLst>
        <pc:spChg chg="mod">
          <ac:chgData name="Yi-Kai Chen" userId="S::kai0214@uw.edu::2757d9c9-6198-49de-a880-70cbce3dee01" providerId="AD" clId="Web-{7BFE5184-1F23-480B-98BD-0B2C501B6E31}" dt="2023-11-03T19:46:04.943" v="439" actId="20577"/>
          <ac:spMkLst>
            <pc:docMk/>
            <pc:sldMk cId="977828007" sldId="286"/>
            <ac:spMk id="8" creationId="{1409DDB3-E488-9D9C-3638-E828290E8C19}"/>
          </ac:spMkLst>
        </pc:spChg>
        <pc:graphicFrameChg chg="mod">
          <ac:chgData name="Yi-Kai Chen" userId="S::kai0214@uw.edu::2757d9c9-6198-49de-a880-70cbce3dee01" providerId="AD" clId="Web-{7BFE5184-1F23-480B-98BD-0B2C501B6E31}" dt="2023-11-03T19:40:16.134" v="419" actId="1076"/>
          <ac:graphicFrameMkLst>
            <pc:docMk/>
            <pc:sldMk cId="977828007" sldId="286"/>
            <ac:graphicFrameMk id="7" creationId="{8DABB323-5121-91E2-189E-F6D3E43D0690}"/>
          </ac:graphicFrameMkLst>
        </pc:graphicFrameChg>
        <pc:picChg chg="add mod">
          <ac:chgData name="Yi-Kai Chen" userId="S::kai0214@uw.edu::2757d9c9-6198-49de-a880-70cbce3dee01" providerId="AD" clId="Web-{7BFE5184-1F23-480B-98BD-0B2C501B6E31}" dt="2023-11-03T18:36:02.752" v="2" actId="1076"/>
          <ac:picMkLst>
            <pc:docMk/>
            <pc:sldMk cId="977828007" sldId="286"/>
            <ac:picMk id="2" creationId="{B474DA0D-1F56-934A-0460-5DE508DA7F7E}"/>
          </ac:picMkLst>
        </pc:picChg>
      </pc:sldChg>
      <pc:sldChg chg="addSp modSp">
        <pc:chgData name="Yi-Kai Chen" userId="S::kai0214@uw.edu::2757d9c9-6198-49de-a880-70cbce3dee01" providerId="AD" clId="Web-{7BFE5184-1F23-480B-98BD-0B2C501B6E31}" dt="2023-11-03T19:51:52.595" v="487" actId="1076"/>
        <pc:sldMkLst>
          <pc:docMk/>
          <pc:sldMk cId="3542280572" sldId="299"/>
        </pc:sldMkLst>
        <pc:spChg chg="mod">
          <ac:chgData name="Yi-Kai Chen" userId="S::kai0214@uw.edu::2757d9c9-6198-49de-a880-70cbce3dee01" providerId="AD" clId="Web-{7BFE5184-1F23-480B-98BD-0B2C501B6E31}" dt="2023-11-03T19:51:39.923" v="483" actId="1076"/>
          <ac:spMkLst>
            <pc:docMk/>
            <pc:sldMk cId="3542280572" sldId="299"/>
            <ac:spMk id="5" creationId="{361D1EBD-B323-3A2D-7DFE-80875E78C0A6}"/>
          </ac:spMkLst>
        </pc:spChg>
        <pc:spChg chg="mod">
          <ac:chgData name="Yi-Kai Chen" userId="S::kai0214@uw.edu::2757d9c9-6198-49de-a880-70cbce3dee01" providerId="AD" clId="Web-{7BFE5184-1F23-480B-98BD-0B2C501B6E31}" dt="2023-11-03T19:47:29.977" v="442" actId="20577"/>
          <ac:spMkLst>
            <pc:docMk/>
            <pc:sldMk cId="3542280572" sldId="299"/>
            <ac:spMk id="12" creationId="{C43EEE37-FFEF-2762-2665-EF4B689F6312}"/>
          </ac:spMkLst>
        </pc:spChg>
        <pc:graphicFrameChg chg="mod modGraphic">
          <ac:chgData name="Yi-Kai Chen" userId="S::kai0214@uw.edu::2757d9c9-6198-49de-a880-70cbce3dee01" providerId="AD" clId="Web-{7BFE5184-1F23-480B-98BD-0B2C501B6E31}" dt="2023-11-03T19:51:43.611" v="484"/>
          <ac:graphicFrameMkLst>
            <pc:docMk/>
            <pc:sldMk cId="3542280572" sldId="299"/>
            <ac:graphicFrameMk id="6" creationId="{75FDCC92-7080-7193-A128-306898B250FF}"/>
          </ac:graphicFrameMkLst>
        </pc:graphicFrameChg>
        <pc:picChg chg="add mod">
          <ac:chgData name="Yi-Kai Chen" userId="S::kai0214@uw.edu::2757d9c9-6198-49de-a880-70cbce3dee01" providerId="AD" clId="Web-{7BFE5184-1F23-480B-98BD-0B2C501B6E31}" dt="2023-11-03T19:51:52.595" v="487" actId="1076"/>
          <ac:picMkLst>
            <pc:docMk/>
            <pc:sldMk cId="3542280572" sldId="299"/>
            <ac:picMk id="4" creationId="{8D324CF5-A507-50A6-F89A-749EABF8B799}"/>
          </ac:picMkLst>
        </pc:picChg>
      </pc:sldChg>
      <pc:sldChg chg="addSp modSp mod setBg">
        <pc:chgData name="Yi-Kai Chen" userId="S::kai0214@uw.edu::2757d9c9-6198-49de-a880-70cbce3dee01" providerId="AD" clId="Web-{7BFE5184-1F23-480B-98BD-0B2C501B6E31}" dt="2023-11-03T19:30:13.223" v="386"/>
        <pc:sldMkLst>
          <pc:docMk/>
          <pc:sldMk cId="1181249586" sldId="305"/>
        </pc:sldMkLst>
        <pc:spChg chg="mod">
          <ac:chgData name="Yi-Kai Chen" userId="S::kai0214@uw.edu::2757d9c9-6198-49de-a880-70cbce3dee01" providerId="AD" clId="Web-{7BFE5184-1F23-480B-98BD-0B2C501B6E31}" dt="2023-11-03T18:59:48.910" v="250" actId="20577"/>
          <ac:spMkLst>
            <pc:docMk/>
            <pc:sldMk cId="1181249586" sldId="305"/>
            <ac:spMk id="6" creationId="{96D08DCD-7D6B-B537-CC89-522DC2809909}"/>
          </ac:spMkLst>
        </pc:spChg>
        <pc:spChg chg="add ord">
          <ac:chgData name="Yi-Kai Chen" userId="S::kai0214@uw.edu::2757d9c9-6198-49de-a880-70cbce3dee01" providerId="AD" clId="Web-{7BFE5184-1F23-480B-98BD-0B2C501B6E31}" dt="2023-11-03T18:59:32.160" v="243"/>
          <ac:spMkLst>
            <pc:docMk/>
            <pc:sldMk cId="1181249586" sldId="305"/>
            <ac:spMk id="7" creationId="{668BDE4F-865C-5CB8-6BD0-5A07643D072A}"/>
          </ac:spMkLst>
        </pc:spChg>
      </pc:sldChg>
      <pc:sldChg chg="addSp delSp modSp">
        <pc:chgData name="Yi-Kai Chen" userId="S::kai0214@uw.edu::2757d9c9-6198-49de-a880-70cbce3dee01" providerId="AD" clId="Web-{7BFE5184-1F23-480B-98BD-0B2C501B6E31}" dt="2023-11-03T19:33:17.495" v="392" actId="20577"/>
        <pc:sldMkLst>
          <pc:docMk/>
          <pc:sldMk cId="85322154" sldId="309"/>
        </pc:sldMkLst>
        <pc:spChg chg="add">
          <ac:chgData name="Yi-Kai Chen" userId="S::kai0214@uw.edu::2757d9c9-6198-49de-a880-70cbce3dee01" providerId="AD" clId="Web-{7BFE5184-1F23-480B-98BD-0B2C501B6E31}" dt="2023-11-03T18:59:59.786" v="251"/>
          <ac:spMkLst>
            <pc:docMk/>
            <pc:sldMk cId="85322154" sldId="309"/>
            <ac:spMk id="3" creationId="{FF88AE68-F1D0-6378-E9E8-5323CE5DBBD4}"/>
          </ac:spMkLst>
        </pc:spChg>
        <pc:spChg chg="mod ord">
          <ac:chgData name="Yi-Kai Chen" userId="S::kai0214@uw.edu::2757d9c9-6198-49de-a880-70cbce3dee01" providerId="AD" clId="Web-{7BFE5184-1F23-480B-98BD-0B2C501B6E31}" dt="2023-11-03T19:33:17.495" v="392" actId="20577"/>
          <ac:spMkLst>
            <pc:docMk/>
            <pc:sldMk cId="85322154" sldId="309"/>
            <ac:spMk id="6" creationId="{96D08DCD-7D6B-B537-CC89-522DC2809909}"/>
          </ac:spMkLst>
        </pc:spChg>
        <pc:spChg chg="del mod">
          <ac:chgData name="Yi-Kai Chen" userId="S::kai0214@uw.edu::2757d9c9-6198-49de-a880-70cbce3dee01" providerId="AD" clId="Web-{7BFE5184-1F23-480B-98BD-0B2C501B6E31}" dt="2023-11-03T18:56:50.451" v="203"/>
          <ac:spMkLst>
            <pc:docMk/>
            <pc:sldMk cId="85322154" sldId="309"/>
            <ac:spMk id="8" creationId="{BE612CF1-BAE5-9C18-65CA-0B3D167EC9CC}"/>
          </ac:spMkLst>
        </pc:spChg>
      </pc:sldChg>
      <pc:sldChg chg="addSp modSp">
        <pc:chgData name="Yi-Kai Chen" userId="S::kai0214@uw.edu::2757d9c9-6198-49de-a880-70cbce3dee01" providerId="AD" clId="Web-{7BFE5184-1F23-480B-98BD-0B2C501B6E31}" dt="2023-11-03T19:37:41.973" v="406" actId="1076"/>
        <pc:sldMkLst>
          <pc:docMk/>
          <pc:sldMk cId="2087208699" sldId="310"/>
        </pc:sldMkLst>
        <pc:spChg chg="mod">
          <ac:chgData name="Yi-Kai Chen" userId="S::kai0214@uw.edu::2757d9c9-6198-49de-a880-70cbce3dee01" providerId="AD" clId="Web-{7BFE5184-1F23-480B-98BD-0B2C501B6E31}" dt="2023-11-03T19:34:50.310" v="405" actId="1076"/>
          <ac:spMkLst>
            <pc:docMk/>
            <pc:sldMk cId="2087208699" sldId="310"/>
            <ac:spMk id="6" creationId="{96D08DCD-7D6B-B537-CC89-522DC2809909}"/>
          </ac:spMkLst>
        </pc:spChg>
        <pc:spChg chg="mod">
          <ac:chgData name="Yi-Kai Chen" userId="S::kai0214@uw.edu::2757d9c9-6198-49de-a880-70cbce3dee01" providerId="AD" clId="Web-{7BFE5184-1F23-480B-98BD-0B2C501B6E31}" dt="2023-11-03T18:58:25.532" v="232" actId="1076"/>
          <ac:spMkLst>
            <pc:docMk/>
            <pc:sldMk cId="2087208699" sldId="310"/>
            <ac:spMk id="7" creationId="{E4C4CF22-C392-E583-29DD-B5E8252388C7}"/>
          </ac:spMkLst>
        </pc:spChg>
        <pc:spChg chg="add ord">
          <ac:chgData name="Yi-Kai Chen" userId="S::kai0214@uw.edu::2757d9c9-6198-49de-a880-70cbce3dee01" providerId="AD" clId="Web-{7BFE5184-1F23-480B-98BD-0B2C501B6E31}" dt="2023-11-03T19:33:50.277" v="394"/>
          <ac:spMkLst>
            <pc:docMk/>
            <pc:sldMk cId="2087208699" sldId="310"/>
            <ac:spMk id="8" creationId="{DB7ADA65-7EAF-B61A-FF6A-5C51D19CC321}"/>
          </ac:spMkLst>
        </pc:spChg>
        <pc:spChg chg="mod">
          <ac:chgData name="Yi-Kai Chen" userId="S::kai0214@uw.edu::2757d9c9-6198-49de-a880-70cbce3dee01" providerId="AD" clId="Web-{7BFE5184-1F23-480B-98BD-0B2C501B6E31}" dt="2023-11-03T18:58:30.361" v="233" actId="1076"/>
          <ac:spMkLst>
            <pc:docMk/>
            <pc:sldMk cId="2087208699" sldId="310"/>
            <ac:spMk id="19" creationId="{D68B9972-3F9F-AA8F-704F-BBD9DDE93E89}"/>
          </ac:spMkLst>
        </pc:spChg>
        <pc:spChg chg="mod">
          <ac:chgData name="Yi-Kai Chen" userId="S::kai0214@uw.edu::2757d9c9-6198-49de-a880-70cbce3dee01" providerId="AD" clId="Web-{7BFE5184-1F23-480B-98BD-0B2C501B6E31}" dt="2023-11-03T19:34:01.106" v="398" actId="1076"/>
          <ac:spMkLst>
            <pc:docMk/>
            <pc:sldMk cId="2087208699" sldId="310"/>
            <ac:spMk id="20" creationId="{2121434F-4900-9E41-B164-39A257D28AFB}"/>
          </ac:spMkLst>
        </pc:spChg>
        <pc:spChg chg="mod">
          <ac:chgData name="Yi-Kai Chen" userId="S::kai0214@uw.edu::2757d9c9-6198-49de-a880-70cbce3dee01" providerId="AD" clId="Web-{7BFE5184-1F23-480B-98BD-0B2C501B6E31}" dt="2023-11-03T18:58:12.313" v="227" actId="1076"/>
          <ac:spMkLst>
            <pc:docMk/>
            <pc:sldMk cId="2087208699" sldId="310"/>
            <ac:spMk id="26" creationId="{E36EA21F-3B2F-4A21-8F57-D39A52670D25}"/>
          </ac:spMkLst>
        </pc:spChg>
        <pc:picChg chg="mod">
          <ac:chgData name="Yi-Kai Chen" userId="S::kai0214@uw.edu::2757d9c9-6198-49de-a880-70cbce3dee01" providerId="AD" clId="Web-{7BFE5184-1F23-480B-98BD-0B2C501B6E31}" dt="2023-11-03T19:29:18.174" v="377" actId="1076"/>
          <ac:picMkLst>
            <pc:docMk/>
            <pc:sldMk cId="2087208699" sldId="310"/>
            <ac:picMk id="2" creationId="{629CEF37-FA94-D3AC-1F59-DE0334A08C8E}"/>
          </ac:picMkLst>
        </pc:picChg>
        <pc:picChg chg="mod">
          <ac:chgData name="Yi-Kai Chen" userId="S::kai0214@uw.edu::2757d9c9-6198-49de-a880-70cbce3dee01" providerId="AD" clId="Web-{7BFE5184-1F23-480B-98BD-0B2C501B6E31}" dt="2023-11-03T19:37:41.973" v="406" actId="1076"/>
          <ac:picMkLst>
            <pc:docMk/>
            <pc:sldMk cId="2087208699" sldId="310"/>
            <ac:picMk id="9" creationId="{D71ADC03-C1EC-D60D-C74F-9AA3BAD48A9E}"/>
          </ac:picMkLst>
        </pc:picChg>
        <pc:picChg chg="mod">
          <ac:chgData name="Yi-Kai Chen" userId="S::kai0214@uw.edu::2757d9c9-6198-49de-a880-70cbce3dee01" providerId="AD" clId="Web-{7BFE5184-1F23-480B-98BD-0B2C501B6E31}" dt="2023-11-03T19:33:58.215" v="397" actId="1076"/>
          <ac:picMkLst>
            <pc:docMk/>
            <pc:sldMk cId="2087208699" sldId="310"/>
            <ac:picMk id="10" creationId="{E92EA868-79DF-1A1C-DA83-B967B140B887}"/>
          </ac:picMkLst>
        </pc:picChg>
        <pc:picChg chg="mod">
          <ac:chgData name="Yi-Kai Chen" userId="S::kai0214@uw.edu::2757d9c9-6198-49de-a880-70cbce3dee01" providerId="AD" clId="Web-{7BFE5184-1F23-480B-98BD-0B2C501B6E31}" dt="2023-11-03T19:33:58.059" v="396" actId="1076"/>
          <ac:picMkLst>
            <pc:docMk/>
            <pc:sldMk cId="2087208699" sldId="310"/>
            <ac:picMk id="17" creationId="{8EF9B7A5-8818-8ACF-F6FE-BEF716CFDA75}"/>
          </ac:picMkLst>
        </pc:picChg>
        <pc:cxnChg chg="mod">
          <ac:chgData name="Yi-Kai Chen" userId="S::kai0214@uw.edu::2757d9c9-6198-49de-a880-70cbce3dee01" providerId="AD" clId="Web-{7BFE5184-1F23-480B-98BD-0B2C501B6E31}" dt="2023-11-03T19:34:15.856" v="402" actId="14100"/>
          <ac:cxnSpMkLst>
            <pc:docMk/>
            <pc:sldMk cId="2087208699" sldId="310"/>
            <ac:cxnSpMk id="18" creationId="{D2C4C67A-5A6F-2A0A-AC81-16E2DC6632C7}"/>
          </ac:cxnSpMkLst>
        </pc:cxnChg>
        <pc:cxnChg chg="mod">
          <ac:chgData name="Yi-Kai Chen" userId="S::kai0214@uw.edu::2757d9c9-6198-49de-a880-70cbce3dee01" providerId="AD" clId="Web-{7BFE5184-1F23-480B-98BD-0B2C501B6E31}" dt="2023-11-03T19:29:59.332" v="385"/>
          <ac:cxnSpMkLst>
            <pc:docMk/>
            <pc:sldMk cId="2087208699" sldId="310"/>
            <ac:cxnSpMk id="22" creationId="{39F6B1FB-4700-AB21-90B2-9BFAC95A6C50}"/>
          </ac:cxnSpMkLst>
        </pc:cxnChg>
        <pc:cxnChg chg="mod">
          <ac:chgData name="Yi-Kai Chen" userId="S::kai0214@uw.edu::2757d9c9-6198-49de-a880-70cbce3dee01" providerId="AD" clId="Web-{7BFE5184-1F23-480B-98BD-0B2C501B6E31}" dt="2023-11-03T19:34:26.919" v="403" actId="14100"/>
          <ac:cxnSpMkLst>
            <pc:docMk/>
            <pc:sldMk cId="2087208699" sldId="310"/>
            <ac:cxnSpMk id="24" creationId="{43209B28-8A29-2D7E-D808-937FBF75A7E6}"/>
          </ac:cxnSpMkLst>
        </pc:cxnChg>
      </pc:sldChg>
      <pc:sldChg chg="addSp delSp modSp">
        <pc:chgData name="Yi-Kai Chen" userId="S::kai0214@uw.edu::2757d9c9-6198-49de-a880-70cbce3dee01" providerId="AD" clId="Web-{7BFE5184-1F23-480B-98BD-0B2C501B6E31}" dt="2023-11-03T19:07:15.519" v="265"/>
        <pc:sldMkLst>
          <pc:docMk/>
          <pc:sldMk cId="1747785166" sldId="311"/>
        </pc:sldMkLst>
        <pc:spChg chg="del mod">
          <ac:chgData name="Yi-Kai Chen" userId="S::kai0214@uw.edu::2757d9c9-6198-49de-a880-70cbce3dee01" providerId="AD" clId="Web-{7BFE5184-1F23-480B-98BD-0B2C501B6E31}" dt="2023-11-03T19:07:01.863" v="261"/>
          <ac:spMkLst>
            <pc:docMk/>
            <pc:sldMk cId="1747785166" sldId="311"/>
            <ac:spMk id="2" creationId="{D1FEA081-C234-C311-8F8A-2A74EC02B3F4}"/>
          </ac:spMkLst>
        </pc:spChg>
        <pc:spChg chg="add mod ord">
          <ac:chgData name="Yi-Kai Chen" userId="S::kai0214@uw.edu::2757d9c9-6198-49de-a880-70cbce3dee01" providerId="AD" clId="Web-{7BFE5184-1F23-480B-98BD-0B2C501B6E31}" dt="2023-11-03T19:07:15.519" v="265"/>
          <ac:spMkLst>
            <pc:docMk/>
            <pc:sldMk cId="1747785166" sldId="311"/>
            <ac:spMk id="4" creationId="{ACBAA0D6-40F5-33DE-6955-AFE6CF6F4DD8}"/>
          </ac:spMkLst>
        </pc:spChg>
      </pc:sldChg>
      <pc:sldChg chg="delSp modSp add replId">
        <pc:chgData name="Yi-Kai Chen" userId="S::kai0214@uw.edu::2757d9c9-6198-49de-a880-70cbce3dee01" providerId="AD" clId="Web-{7BFE5184-1F23-480B-98BD-0B2C501B6E31}" dt="2023-11-03T18:54:00.680" v="141"/>
        <pc:sldMkLst>
          <pc:docMk/>
          <pc:sldMk cId="3399874424" sldId="317"/>
        </pc:sldMkLst>
        <pc:spChg chg="mod">
          <ac:chgData name="Yi-Kai Chen" userId="S::kai0214@uw.edu::2757d9c9-6198-49de-a880-70cbce3dee01" providerId="AD" clId="Web-{7BFE5184-1F23-480B-98BD-0B2C501B6E31}" dt="2023-11-03T18:53:56.383" v="140" actId="20577"/>
          <ac:spMkLst>
            <pc:docMk/>
            <pc:sldMk cId="3399874424" sldId="317"/>
            <ac:spMk id="3" creationId="{00000000-0000-0000-0000-000000000000}"/>
          </ac:spMkLst>
        </pc:spChg>
        <pc:spChg chg="mod">
          <ac:chgData name="Yi-Kai Chen" userId="S::kai0214@uw.edu::2757d9c9-6198-49de-a880-70cbce3dee01" providerId="AD" clId="Web-{7BFE5184-1F23-480B-98BD-0B2C501B6E31}" dt="2023-11-03T18:53:45.382" v="128" actId="20577"/>
          <ac:spMkLst>
            <pc:docMk/>
            <pc:sldMk cId="3399874424" sldId="317"/>
            <ac:spMk id="8" creationId="{1127394F-377E-8B5B-75FE-BE36E4EA8117}"/>
          </ac:spMkLst>
        </pc:spChg>
        <pc:spChg chg="del">
          <ac:chgData name="Yi-Kai Chen" userId="S::kai0214@uw.edu::2757d9c9-6198-49de-a880-70cbce3dee01" providerId="AD" clId="Web-{7BFE5184-1F23-480B-98BD-0B2C501B6E31}" dt="2023-11-03T18:54:00.680" v="141"/>
          <ac:spMkLst>
            <pc:docMk/>
            <pc:sldMk cId="3399874424" sldId="317"/>
            <ac:spMk id="9" creationId="{C1BC31DF-06E0-306D-CEAF-FE5B3FBC7BB9}"/>
          </ac:spMkLst>
        </pc:spChg>
      </pc:sldChg>
      <pc:sldChg chg="addSp delSp modSp add mod ord replId setBg">
        <pc:chgData name="Yi-Kai Chen" userId="S::kai0214@uw.edu::2757d9c9-6198-49de-a880-70cbce3dee01" providerId="AD" clId="Web-{7BFE5184-1F23-480B-98BD-0B2C501B6E31}" dt="2023-11-03T19:27:53.359" v="373" actId="1076"/>
        <pc:sldMkLst>
          <pc:docMk/>
          <pc:sldMk cId="434642442" sldId="320"/>
        </pc:sldMkLst>
        <pc:spChg chg="del">
          <ac:chgData name="Yi-Kai Chen" userId="S::kai0214@uw.edu::2757d9c9-6198-49de-a880-70cbce3dee01" providerId="AD" clId="Web-{7BFE5184-1F23-480B-98BD-0B2C501B6E31}" dt="2023-11-03T19:09:18.117" v="270"/>
          <ac:spMkLst>
            <pc:docMk/>
            <pc:sldMk cId="434642442" sldId="320"/>
            <ac:spMk id="7" creationId="{1FE63499-24E9-8572-2A9F-9FEB2808EDF7}"/>
          </ac:spMkLst>
        </pc:spChg>
        <pc:spChg chg="add mod">
          <ac:chgData name="Yi-Kai Chen" userId="S::kai0214@uw.edu::2757d9c9-6198-49de-a880-70cbce3dee01" providerId="AD" clId="Web-{7BFE5184-1F23-480B-98BD-0B2C501B6E31}" dt="2023-11-03T19:27:53.359" v="373" actId="1076"/>
          <ac:spMkLst>
            <pc:docMk/>
            <pc:sldMk cId="434642442" sldId="320"/>
            <ac:spMk id="10" creationId="{D3114074-1DDF-F5DB-5DDC-E21638A8E20F}"/>
          </ac:spMkLst>
        </pc:spChg>
        <pc:spChg chg="add mod">
          <ac:chgData name="Yi-Kai Chen" userId="S::kai0214@uw.edu::2757d9c9-6198-49de-a880-70cbce3dee01" providerId="AD" clId="Web-{7BFE5184-1F23-480B-98BD-0B2C501B6E31}" dt="2023-11-03T19:27:43.796" v="372" actId="20577"/>
          <ac:spMkLst>
            <pc:docMk/>
            <pc:sldMk cId="434642442" sldId="320"/>
            <ac:spMk id="11" creationId="{8ABE3BE0-3047-F9A7-6DAD-367CC83BB322}"/>
          </ac:spMkLst>
        </pc:spChg>
        <pc:spChg chg="del">
          <ac:chgData name="Yi-Kai Chen" userId="S::kai0214@uw.edu::2757d9c9-6198-49de-a880-70cbce3dee01" providerId="AD" clId="Web-{7BFE5184-1F23-480B-98BD-0B2C501B6E31}" dt="2023-11-03T19:09:54.431" v="278"/>
          <ac:spMkLst>
            <pc:docMk/>
            <pc:sldMk cId="434642442" sldId="320"/>
            <ac:spMk id="21" creationId="{D256434F-16D7-54FB-45DD-82F1F20A6F46}"/>
          </ac:spMkLst>
        </pc:spChg>
        <pc:spChg chg="mod">
          <ac:chgData name="Yi-Kai Chen" userId="S::kai0214@uw.edu::2757d9c9-6198-49de-a880-70cbce3dee01" providerId="AD" clId="Web-{7BFE5184-1F23-480B-98BD-0B2C501B6E31}" dt="2023-11-03T19:10:01.384" v="282" actId="20577"/>
          <ac:spMkLst>
            <pc:docMk/>
            <pc:sldMk cId="434642442" sldId="320"/>
            <ac:spMk id="23" creationId="{BD440829-FDAC-1B61-DE3E-14A60B08817C}"/>
          </ac:spMkLst>
        </pc:spChg>
        <pc:spChg chg="del">
          <ac:chgData name="Yi-Kai Chen" userId="S::kai0214@uw.edu::2757d9c9-6198-49de-a880-70cbce3dee01" providerId="AD" clId="Web-{7BFE5184-1F23-480B-98BD-0B2C501B6E31}" dt="2023-11-03T19:09:27.805" v="273"/>
          <ac:spMkLst>
            <pc:docMk/>
            <pc:sldMk cId="434642442" sldId="320"/>
            <ac:spMk id="36" creationId="{292D9167-2C97-042F-85FC-B1FC45805514}"/>
          </ac:spMkLst>
        </pc:spChg>
        <pc:picChg chg="add mod">
          <ac:chgData name="Yi-Kai Chen" userId="S::kai0214@uw.edu::2757d9c9-6198-49de-a880-70cbce3dee01" providerId="AD" clId="Web-{7BFE5184-1F23-480B-98BD-0B2C501B6E31}" dt="2023-11-03T19:22:11.503" v="298" actId="1076"/>
          <ac:picMkLst>
            <pc:docMk/>
            <pc:sldMk cId="434642442" sldId="320"/>
            <ac:picMk id="2" creationId="{C220AE14-2B33-293C-2F7B-B6D7CC14C9FF}"/>
          </ac:picMkLst>
        </pc:picChg>
        <pc:picChg chg="add mod">
          <ac:chgData name="Yi-Kai Chen" userId="S::kai0214@uw.edu::2757d9c9-6198-49de-a880-70cbce3dee01" providerId="AD" clId="Web-{7BFE5184-1F23-480B-98BD-0B2C501B6E31}" dt="2023-11-03T19:27:15.592" v="360" actId="1076"/>
          <ac:picMkLst>
            <pc:docMk/>
            <pc:sldMk cId="434642442" sldId="320"/>
            <ac:picMk id="8" creationId="{7CDF6B23-A5B3-21FE-2876-EAD033A5BBF6}"/>
          </ac:picMkLst>
        </pc:picChg>
        <pc:picChg chg="del">
          <ac:chgData name="Yi-Kai Chen" userId="S::kai0214@uw.edu::2757d9c9-6198-49de-a880-70cbce3dee01" providerId="AD" clId="Web-{7BFE5184-1F23-480B-98BD-0B2C501B6E31}" dt="2023-11-03T19:09:17.805" v="269"/>
          <ac:picMkLst>
            <pc:docMk/>
            <pc:sldMk cId="434642442" sldId="320"/>
            <ac:picMk id="12" creationId="{6C86AB21-3DBF-E553-0153-B9EDCC605AD5}"/>
          </ac:picMkLst>
        </pc:picChg>
        <pc:picChg chg="del">
          <ac:chgData name="Yi-Kai Chen" userId="S::kai0214@uw.edu::2757d9c9-6198-49de-a880-70cbce3dee01" providerId="AD" clId="Web-{7BFE5184-1F23-480B-98BD-0B2C501B6E31}" dt="2023-11-03T19:09:30.665" v="274"/>
          <ac:picMkLst>
            <pc:docMk/>
            <pc:sldMk cId="434642442" sldId="320"/>
            <ac:picMk id="13" creationId="{E1E68852-4D95-EC5B-EF7D-034909F58297}"/>
          </ac:picMkLst>
        </pc:picChg>
        <pc:picChg chg="del">
          <ac:chgData name="Yi-Kai Chen" userId="S::kai0214@uw.edu::2757d9c9-6198-49de-a880-70cbce3dee01" providerId="AD" clId="Web-{7BFE5184-1F23-480B-98BD-0B2C501B6E31}" dt="2023-11-03T19:09:57.712" v="280"/>
          <ac:picMkLst>
            <pc:docMk/>
            <pc:sldMk cId="434642442" sldId="320"/>
            <ac:picMk id="22" creationId="{4BD46333-EAB8-CB4C-0CD1-0FAD2C75438B}"/>
          </ac:picMkLst>
        </pc:picChg>
        <pc:picChg chg="del">
          <ac:chgData name="Yi-Kai Chen" userId="S::kai0214@uw.edu::2757d9c9-6198-49de-a880-70cbce3dee01" providerId="AD" clId="Web-{7BFE5184-1F23-480B-98BD-0B2C501B6E31}" dt="2023-11-03T19:09:57.634" v="279"/>
          <ac:picMkLst>
            <pc:docMk/>
            <pc:sldMk cId="434642442" sldId="320"/>
            <ac:picMk id="24" creationId="{86B95936-9542-E0E3-D0F0-947D2672452C}"/>
          </ac:picMkLst>
        </pc:picChg>
      </pc:sldChg>
    </pc:docChg>
  </pc:docChgLst>
  <pc:docChgLst>
    <pc:chgData clId="Web-{A6382192-C035-4A63-A73D-BB14ABEA72AF}"/>
    <pc:docChg chg="modSld">
      <pc:chgData name="" userId="" providerId="" clId="Web-{A6382192-C035-4A63-A73D-BB14ABEA72AF}" dt="2023-11-03T22:00:00.826" v="1" actId="20577"/>
      <pc:docMkLst>
        <pc:docMk/>
      </pc:docMkLst>
      <pc:sldChg chg="modSp">
        <pc:chgData name="" userId="" providerId="" clId="Web-{A6382192-C035-4A63-A73D-BB14ABEA72AF}" dt="2023-11-03T22:00:00.826" v="1" actId="20577"/>
        <pc:sldMkLst>
          <pc:docMk/>
          <pc:sldMk cId="3506535078" sldId="329"/>
        </pc:sldMkLst>
        <pc:spChg chg="mod">
          <ac:chgData name="" userId="" providerId="" clId="Web-{A6382192-C035-4A63-A73D-BB14ABEA72AF}" dt="2023-11-03T22:00:00.826" v="1" actId="20577"/>
          <ac:spMkLst>
            <pc:docMk/>
            <pc:sldMk cId="3506535078" sldId="329"/>
            <ac:spMk id="16" creationId="{5A54F6E6-3A8A-E2C5-054A-10ACE427BAF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erinakim\Downloads\food_dairy-products-eggs_milk_united-kingdom_germany_USD_e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erinakim\Downloads\statistic_id1251607_dairy-cow-population-germany-1950-20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/>
              <a:t>Total Milk Revenue in Billion USD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481975150508365E-2"/>
          <c:y val="5.600131834520438E-2"/>
          <c:w val="0.9446165538695197"/>
          <c:h val="0.83855273232243688"/>
        </c:manualLayout>
      </c:layout>
      <c:lineChart>
        <c:grouping val="standard"/>
        <c:varyColors val="0"/>
        <c:ser>
          <c:idx val="0"/>
          <c:order val="0"/>
          <c:tx>
            <c:strRef>
              <c:f>Revenue!$A$5</c:f>
              <c:strCache>
                <c:ptCount val="1"/>
                <c:pt idx="0">
                  <c:v>Germany</c:v>
                </c:pt>
              </c:strCache>
            </c:strRef>
          </c:tx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Revenue!$B$4:$L$4</c:f>
              <c:strCache>
                <c:ptCount val="11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  <c:pt idx="10">
                  <c:v>2028</c:v>
                </c:pt>
              </c:strCache>
            </c:strRef>
          </c:cat>
          <c:val>
            <c:numRef>
              <c:f>Revenue!$B$5:$L$5</c:f>
              <c:numCache>
                <c:formatCode>0.00</c:formatCode>
                <c:ptCount val="11"/>
                <c:pt idx="0">
                  <c:v>5.34</c:v>
                </c:pt>
                <c:pt idx="1">
                  <c:v>5.18</c:v>
                </c:pt>
                <c:pt idx="2">
                  <c:v>5.4</c:v>
                </c:pt>
                <c:pt idx="3">
                  <c:v>5.94</c:v>
                </c:pt>
                <c:pt idx="4">
                  <c:v>6.36</c:v>
                </c:pt>
                <c:pt idx="5">
                  <c:v>6.58</c:v>
                </c:pt>
                <c:pt idx="6">
                  <c:v>6.94</c:v>
                </c:pt>
                <c:pt idx="7">
                  <c:v>7.31</c:v>
                </c:pt>
                <c:pt idx="8">
                  <c:v>7.69</c:v>
                </c:pt>
                <c:pt idx="9">
                  <c:v>8.07</c:v>
                </c:pt>
                <c:pt idx="10">
                  <c:v>8.4700000000000006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944-D242-9449-5B803BBAEC24}"/>
            </c:ext>
          </c:extLst>
        </c:ser>
        <c:ser>
          <c:idx val="1"/>
          <c:order val="1"/>
          <c:tx>
            <c:strRef>
              <c:f>Revenue!$A$6</c:f>
              <c:strCache>
                <c:ptCount val="1"/>
                <c:pt idx="0">
                  <c:v>United Kingdom</c:v>
                </c:pt>
              </c:strCache>
            </c:strRef>
          </c:tx>
          <c:spPr>
            <a:ln w="698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Revenue!$B$4:$L$4</c:f>
              <c:strCache>
                <c:ptCount val="11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  <c:pt idx="10">
                  <c:v>2028</c:v>
                </c:pt>
              </c:strCache>
            </c:strRef>
          </c:cat>
          <c:val>
            <c:numRef>
              <c:f>Revenue!$B$6:$L$6</c:f>
              <c:numCache>
                <c:formatCode>0.00</c:formatCode>
                <c:ptCount val="11"/>
                <c:pt idx="0">
                  <c:v>5.22</c:v>
                </c:pt>
                <c:pt idx="1">
                  <c:v>4.99</c:v>
                </c:pt>
                <c:pt idx="2">
                  <c:v>5.14</c:v>
                </c:pt>
                <c:pt idx="3">
                  <c:v>5.65</c:v>
                </c:pt>
                <c:pt idx="4">
                  <c:v>6.13</c:v>
                </c:pt>
                <c:pt idx="5">
                  <c:v>6.18</c:v>
                </c:pt>
                <c:pt idx="6">
                  <c:v>6.32</c:v>
                </c:pt>
                <c:pt idx="7">
                  <c:v>6.47</c:v>
                </c:pt>
                <c:pt idx="8">
                  <c:v>6.61</c:v>
                </c:pt>
                <c:pt idx="9">
                  <c:v>6.76</c:v>
                </c:pt>
                <c:pt idx="10">
                  <c:v>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44-D242-9449-5B803BBAEC24}"/>
            </c:ext>
          </c:extLst>
        </c:ser>
        <c:ser>
          <c:idx val="2"/>
          <c:order val="2"/>
          <c:tx>
            <c:strRef>
              <c:f>Revenue!$A$7</c:f>
              <c:strCache>
                <c:ptCount val="1"/>
                <c:pt idx="0">
                  <c:v>France</c:v>
                </c:pt>
              </c:strCache>
            </c:strRef>
          </c:tx>
          <c:spPr>
            <a:ln w="698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Revenue!$B$4:$L$4</c:f>
              <c:strCache>
                <c:ptCount val="11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  <c:pt idx="8">
                  <c:v>2026</c:v>
                </c:pt>
                <c:pt idx="9">
                  <c:v>2027</c:v>
                </c:pt>
                <c:pt idx="10">
                  <c:v>2028</c:v>
                </c:pt>
              </c:strCache>
            </c:strRef>
          </c:cat>
          <c:val>
            <c:numRef>
              <c:f>Revenue!$B$7:$L$7</c:f>
              <c:numCache>
                <c:formatCode>0.00</c:formatCode>
                <c:ptCount val="11"/>
                <c:pt idx="0">
                  <c:v>3.32</c:v>
                </c:pt>
                <c:pt idx="1">
                  <c:v>3.19</c:v>
                </c:pt>
                <c:pt idx="2">
                  <c:v>3.32</c:v>
                </c:pt>
                <c:pt idx="3">
                  <c:v>3.6</c:v>
                </c:pt>
                <c:pt idx="4">
                  <c:v>3.77</c:v>
                </c:pt>
                <c:pt idx="5">
                  <c:v>3.92</c:v>
                </c:pt>
                <c:pt idx="6">
                  <c:v>4.1100000000000003</c:v>
                </c:pt>
                <c:pt idx="7">
                  <c:v>4.3099999999999996</c:v>
                </c:pt>
                <c:pt idx="8">
                  <c:v>4.5</c:v>
                </c:pt>
                <c:pt idx="9">
                  <c:v>4.7</c:v>
                </c:pt>
                <c:pt idx="10">
                  <c:v>4.8899999999999997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44-D242-9449-5B803BBAEC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5173023"/>
        <c:axId val="553913471"/>
      </c:lineChart>
      <c:catAx>
        <c:axId val="54517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3913471"/>
        <c:crosses val="autoZero"/>
        <c:auto val="1"/>
        <c:lblAlgn val="ctr"/>
        <c:lblOffset val="100"/>
        <c:noMultiLvlLbl val="0"/>
      </c:catAx>
      <c:valAx>
        <c:axId val="553913471"/>
        <c:scaling>
          <c:orientation val="minMax"/>
          <c:max val="8.5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173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200" b="1" i="0" u="none" strike="noStrike" baseline="0">
                <a:effectLst/>
              </a:rPr>
              <a:t>Revenue of the Milk Substitutes Industry in Germany (USD Million)</a:t>
            </a:r>
            <a:endParaRPr lang="en-US" sz="2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54705282057515"/>
          <c:y val="0.17780177598108426"/>
          <c:w val="0.87332292165463299"/>
          <c:h val="0.70836842723102567"/>
        </c:manualLayout>
      </c:layout>
      <c:lineChart>
        <c:grouping val="standard"/>
        <c:varyColors val="0"/>
        <c:ser>
          <c:idx val="0"/>
          <c:order val="0"/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  <a:headEnd type="none"/>
              </a:ln>
              <a:effectLst/>
            </c:spPr>
          </c:marker>
          <c:cat>
            <c:strRef>
              <c:f>Data!$B$9:$B$16</c:f>
              <c:strCache>
                <c:ptCount val="8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  <c:pt idx="4">
                  <c:v>2025</c:v>
                </c:pt>
                <c:pt idx="5">
                  <c:v>2026</c:v>
                </c:pt>
                <c:pt idx="6">
                  <c:v>2027</c:v>
                </c:pt>
                <c:pt idx="7">
                  <c:v>2028</c:v>
                </c:pt>
              </c:strCache>
            </c:strRef>
          </c:cat>
          <c:val>
            <c:numRef>
              <c:f>Data!$C$9:$C$16</c:f>
              <c:numCache>
                <c:formatCode>#,##0.00</c:formatCode>
                <c:ptCount val="8"/>
                <c:pt idx="0">
                  <c:v>559.22</c:v>
                </c:pt>
                <c:pt idx="1">
                  <c:v>684.72</c:v>
                </c:pt>
                <c:pt idx="2">
                  <c:v>809.16</c:v>
                </c:pt>
                <c:pt idx="3">
                  <c:v>939.9</c:v>
                </c:pt>
                <c:pt idx="4">
                  <c:v>1102.58</c:v>
                </c:pt>
                <c:pt idx="5">
                  <c:v>1249.33</c:v>
                </c:pt>
                <c:pt idx="6">
                  <c:v>1417.21</c:v>
                </c:pt>
                <c:pt idx="7">
                  <c:v>1586.24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C0-A44E-983C-466719B441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123951"/>
        <c:axId val="914068255"/>
      </c:lineChart>
      <c:catAx>
        <c:axId val="383123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4068255"/>
        <c:crosses val="autoZero"/>
        <c:auto val="1"/>
        <c:lblAlgn val="ctr"/>
        <c:lblOffset val="100"/>
        <c:noMultiLvlLbl val="0"/>
      </c:catAx>
      <c:valAx>
        <c:axId val="914068255"/>
        <c:scaling>
          <c:orientation val="minMax"/>
          <c:max val="1600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123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spc="0" baseline="0">
                <a:solidFill>
                  <a:schemeClr val="tx1"/>
                </a:solidFill>
                <a:latin typeface="Grotesque" panose="020B0504020202020204" pitchFamily="34" charset="0"/>
                <a:ea typeface="+mn-ea"/>
                <a:cs typeface="+mn-cs"/>
              </a:defRPr>
            </a:pPr>
            <a:r>
              <a:rPr lang="en-US" sz="3200" b="1">
                <a:solidFill>
                  <a:schemeClr val="tx1"/>
                </a:solidFill>
                <a:latin typeface="Grotesque" panose="020B0504020202020204" pitchFamily="34" charset="0"/>
              </a:rPr>
              <a:t>Social</a:t>
            </a:r>
            <a:r>
              <a:rPr lang="en-US" sz="3200" b="1" baseline="0">
                <a:solidFill>
                  <a:schemeClr val="tx1"/>
                </a:solidFill>
                <a:latin typeface="Grotesque" panose="020B0504020202020204" pitchFamily="34" charset="0"/>
              </a:rPr>
              <a:t> Trends and Diet preferences in Germany </a:t>
            </a:r>
            <a:endParaRPr lang="en-US" sz="3200" b="1">
              <a:solidFill>
                <a:schemeClr val="tx1"/>
              </a:solidFill>
              <a:latin typeface="Grotesque" panose="020B0504020202020204" pitchFamily="34" charset="0"/>
            </a:endParaRPr>
          </a:p>
        </c:rich>
      </c:tx>
      <c:layout>
        <c:manualLayout>
          <c:xMode val="edge"/>
          <c:yMode val="edge"/>
          <c:x val="0.18900664831777964"/>
          <c:y val="8.789126535566809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spc="0" baseline="0">
              <a:solidFill>
                <a:schemeClr val="tx1"/>
              </a:solidFill>
              <a:latin typeface="Grotesque" panose="020B05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 don't follow any nutrition rules</c:v>
                </c:pt>
                <c:pt idx="1">
                  <c:v>Other plant-based and lactose free categories</c:v>
                </c:pt>
                <c:pt idx="2">
                  <c:v>Flexitarians</c:v>
                </c:pt>
                <c:pt idx="3">
                  <c:v>Other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</c:v>
                </c:pt>
                <c:pt idx="1">
                  <c:v>24</c:v>
                </c:pt>
                <c:pt idx="2">
                  <c:v>20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C-4FB2-99F9-4C65D7D5E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2400463"/>
        <c:axId val="1991149104"/>
      </c:barChart>
      <c:catAx>
        <c:axId val="342400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Grotesque" panose="020B0504020202020204" pitchFamily="34" charset="0"/>
                <a:ea typeface="+mn-ea"/>
                <a:cs typeface="+mn-cs"/>
              </a:defRPr>
            </a:pPr>
            <a:endParaRPr lang="en-US"/>
          </a:p>
        </c:txPr>
        <c:crossAx val="1991149104"/>
        <c:crosses val="autoZero"/>
        <c:auto val="1"/>
        <c:lblAlgn val="ctr"/>
        <c:lblOffset val="100"/>
        <c:noMultiLvlLbl val="0"/>
      </c:catAx>
      <c:valAx>
        <c:axId val="1991149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40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500" b="0" i="0" u="none" strike="noStrike" baseline="0">
                <a:effectLst/>
              </a:rPr>
              <a:t>Dairy cow population in Germany from 2016 to 2023</a:t>
            </a:r>
            <a:r>
              <a:rPr lang="en-US" sz="2500" b="0" i="0" u="none" strike="noStrike" baseline="0"/>
              <a:t> </a:t>
            </a:r>
            <a:endParaRPr lang="en-US" sz="25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698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Data!$B$20:$B$27</c:f>
              <c:strCache>
                <c:ptCount val="8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</c:strCache>
            </c:strRef>
          </c:cat>
          <c:val>
            <c:numRef>
              <c:f>Data!$C$20:$C$27</c:f>
              <c:numCache>
                <c:formatCode>#,##0</c:formatCode>
                <c:ptCount val="8"/>
                <c:pt idx="0">
                  <c:v>4217700</c:v>
                </c:pt>
                <c:pt idx="1">
                  <c:v>4199010</c:v>
                </c:pt>
                <c:pt idx="2">
                  <c:v>4100863</c:v>
                </c:pt>
                <c:pt idx="3">
                  <c:v>4011674</c:v>
                </c:pt>
                <c:pt idx="4">
                  <c:v>3921410</c:v>
                </c:pt>
                <c:pt idx="5">
                  <c:v>3832716</c:v>
                </c:pt>
                <c:pt idx="6">
                  <c:v>3817321</c:v>
                </c:pt>
                <c:pt idx="7">
                  <c:v>3775191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8E-8243-B079-4DF3C7A0BF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7459375"/>
        <c:axId val="806834207"/>
      </c:lineChart>
      <c:catAx>
        <c:axId val="527459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6834207"/>
        <c:crosses val="autoZero"/>
        <c:auto val="1"/>
        <c:lblAlgn val="ctr"/>
        <c:lblOffset val="100"/>
        <c:noMultiLvlLbl val="0"/>
      </c:catAx>
      <c:valAx>
        <c:axId val="80683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459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6C471"/>
            </a:solidFill>
          </c:spPr>
          <c:dPt>
            <c:idx val="0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3FE-4267-ADB4-E61573E1BAE0}"/>
              </c:ext>
            </c:extLst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0-4894-AC2F-47273341A6C0}"/>
              </c:ext>
            </c:extLst>
          </c:dPt>
          <c:dPt>
            <c:idx val="2"/>
            <c:bubble3D val="0"/>
            <c:spPr>
              <a:solidFill>
                <a:srgbClr val="B6C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3FE-4267-ADB4-E61573E1BAE0}"/>
              </c:ext>
            </c:extLst>
          </c:dPt>
          <c:dPt>
            <c:idx val="3"/>
            <c:bubble3D val="0"/>
            <c:spPr>
              <a:solidFill>
                <a:srgbClr val="B6C4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3FE-4267-ADB4-E61573E1BAE0}"/>
              </c:ext>
            </c:extLst>
          </c:dPt>
          <c:cat>
            <c:strRef>
              <c:f>Sheet1!$A$2:$A$5</c:f>
              <c:strCache>
                <c:ptCount val="2"/>
                <c:pt idx="0">
                  <c:v>Milk</c:v>
                </c:pt>
                <c:pt idx="1">
                  <c:v>Plant based Milk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80-4894-AC2F-47273341A6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0.45144</cdr:x>
      <cdr:y>0.18221</cdr:y>
    </cdr:from>
    <cdr:to>
      <cdr:x>0.53045</cdr:x>
      <cdr:y>0.25876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384A0406-1E08-FFE4-7BCB-5AF0A0F3C036}"/>
            </a:ext>
          </a:extLst>
        </cdr:cNvPr>
        <cdr:cNvSpPr txBox="1"/>
      </cdr:nvSpPr>
      <cdr:spPr>
        <a:xfrm xmlns:a="http://schemas.openxmlformats.org/drawingml/2006/main">
          <a:off x="6966300" y="1053127"/>
          <a:ext cx="1219225" cy="442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b="1" dirty="0"/>
            <a:t>5%</a:t>
          </a:r>
          <a:endParaRPr lang="en-IN" sz="2400" b="1" dirty="0"/>
        </a:p>
      </cdr:txBody>
    </cdr:sp>
  </cdr:relSizeAnchor>
  <cdr:relSizeAnchor xmlns:cdr="http://schemas.openxmlformats.org/drawingml/2006/chartDrawing">
    <cdr:from>
      <cdr:x>0.59871</cdr:x>
      <cdr:y>0.38838</cdr:y>
    </cdr:from>
    <cdr:to>
      <cdr:x>0.67772</cdr:x>
      <cdr:y>0.46493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22670767-11C0-4544-1042-4A0CE3C2B6CC}"/>
            </a:ext>
          </a:extLst>
        </cdr:cNvPr>
        <cdr:cNvSpPr txBox="1"/>
      </cdr:nvSpPr>
      <cdr:spPr>
        <a:xfrm xmlns:a="http://schemas.openxmlformats.org/drawingml/2006/main">
          <a:off x="9238902" y="2244770"/>
          <a:ext cx="1219225" cy="442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b="1" dirty="0"/>
            <a:t>20%</a:t>
          </a:r>
          <a:endParaRPr lang="en-IN" sz="2400" b="1" dirty="0"/>
        </a:p>
      </cdr:txBody>
    </cdr:sp>
  </cdr:relSizeAnchor>
  <cdr:relSizeAnchor xmlns:cdr="http://schemas.openxmlformats.org/drawingml/2006/chartDrawing">
    <cdr:from>
      <cdr:x>0.6363</cdr:x>
      <cdr:y>0.58969</cdr:y>
    </cdr:from>
    <cdr:to>
      <cdr:x>0.7153</cdr:x>
      <cdr:y>0.66624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22670767-11C0-4544-1042-4A0CE3C2B6CC}"/>
            </a:ext>
          </a:extLst>
        </cdr:cNvPr>
        <cdr:cNvSpPr txBox="1"/>
      </cdr:nvSpPr>
      <cdr:spPr>
        <a:xfrm xmlns:a="http://schemas.openxmlformats.org/drawingml/2006/main">
          <a:off x="9818842" y="3408308"/>
          <a:ext cx="1219224" cy="442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b="1" dirty="0"/>
            <a:t>29%</a:t>
          </a:r>
          <a:endParaRPr lang="en-IN" sz="2400" b="1" dirty="0"/>
        </a:p>
      </cdr:txBody>
    </cdr:sp>
  </cdr:relSizeAnchor>
  <cdr:relSizeAnchor xmlns:cdr="http://schemas.openxmlformats.org/drawingml/2006/chartDrawing">
    <cdr:from>
      <cdr:x>0.90563</cdr:x>
      <cdr:y>0.79555</cdr:y>
    </cdr:from>
    <cdr:to>
      <cdr:x>0.98464</cdr:x>
      <cdr:y>0.8721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22670767-11C0-4544-1042-4A0CE3C2B6CC}"/>
            </a:ext>
          </a:extLst>
        </cdr:cNvPr>
        <cdr:cNvSpPr txBox="1"/>
      </cdr:nvSpPr>
      <cdr:spPr>
        <a:xfrm xmlns:a="http://schemas.openxmlformats.org/drawingml/2006/main">
          <a:off x="13975023" y="4598198"/>
          <a:ext cx="1219225" cy="4424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b="1" dirty="0"/>
            <a:t>51%</a:t>
          </a:r>
          <a:endParaRPr lang="en-IN" sz="24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60E6D-6001-444B-B2E0-93314BDE280C}" type="datetimeFigureOut">
              <a:rPr lang="en-US" smtClean="0"/>
              <a:t>11/3/23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7F7BF-E48B-4B46-A769-0FEC9C5B3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77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This AI generated recipe contains fewer calories and less sugar. It is closest in taste to actual milk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7F7BF-E48B-4B46-A769-0FEC9C5B3F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8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3574-E5C7-6CD0-2D14-4CAD7F78A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7C505-7037-009B-E7BC-90BAEDC63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F02F-C952-ED87-E6BE-D9B9F09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704F5-9C2B-9E66-C4C1-BB729EED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0A1AC-7D02-D5DB-0772-FCBDCC62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2BEF2-9725-43D1-0CFB-4B8B9533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0C46C-65A4-A273-A98B-4A76B980C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3A86-5557-BADB-D4DE-56957092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35BC-1C37-BB74-0C6D-2A2E3202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3AA27-1E27-80C4-0E55-811CA71B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40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F4505-9E8A-847F-CFA9-8533514F4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06F1D-2A28-83AF-E738-9B9C75CF5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2812B-AE5B-EBF0-10BD-E668CD1C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0DF8B-07AF-B2F9-8197-FCDC2C63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85D20-D81A-9A93-92D8-978E67480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6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B15A-8328-B9AC-D702-77363F4F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FC04C-DA54-D793-9AB5-1920BFE1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9C8FA-2EDA-9B9F-B91F-3A8C8D60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9ABAA-C12D-FF13-45F0-E1DF9AE0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D7FBE-0C6C-F45C-72FB-C5C2B450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9509-98C0-135E-17B5-8908A06A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5DA29-D4C2-BE2D-9D97-A4CB9CE70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FC3BC-9610-3AC6-EA1B-643B662D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56697-9EC5-708A-4B6D-451031440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DFFE6-8A3C-EDE4-4DB6-98098176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C0762-B257-82ED-0F92-BFE449B7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3F67-B8C1-BEB0-DD09-F13CD6BBA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484D8-5C92-83BA-3BA0-3AC2CE2BA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694AF-C2A7-9EAF-A067-9E330C44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B5D48-2820-2AAD-E2E6-AB2672EC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1619-F2A9-A98C-9604-86E4108C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8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50FE-4A65-43F0-841B-7623B89F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B4B58-1C10-0646-1E14-1816D7527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7BEB0-9B2D-9864-9C2F-8F9D2539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282F3-CC38-DD22-08E6-FD25F17F2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9F8632-AD8B-FEB5-94E3-066913E918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A2BE6-9D31-7458-287D-D117F1B5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1D0FE-134E-20A3-D234-4A3C0D9A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0204F-BC7C-CCE2-28F0-96D48E15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7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8389-8A46-4DA7-4754-A1990293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2719F-8682-5C3F-3C7C-6C4938C4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B59E5-8ED7-C3A0-DBD8-F56ED0BAF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1FD8B-A787-09CB-4EAB-91B1725A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F6BB9-8326-A7AD-3B86-BC633AD85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0BFB7-DF32-96C8-C16D-4FA79C301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89CCD-3283-30C1-B424-5B31F34E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FCEE-936E-A075-5ACC-1E493ED9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D8A1D-489F-7DEA-136C-B0544E7F7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0E5B3-0E50-021E-46CB-D46F6029E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C0DD8-4A57-F1F2-044E-880136C1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F3AC4-BB26-5F76-8004-5E67E32C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FA6C8-1E86-2A24-92FD-2D412737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6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81FD4-3624-ABA5-F1E8-B42E3B08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652DF-3C14-65D0-D811-6A47929357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94ED57-6B2D-F60D-3BB7-F0D2DCEC8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02DEA-AAA4-1197-BC09-D2AC9B0D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F8F4A-24BF-0F2A-27CE-3EE5A8D2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A4603-BB44-E34A-DB8A-47781763A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8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439A0-D134-4AEA-C583-A9E868EC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704E7-D99E-04C8-6EF2-4DDBA447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C71DC-21DA-6429-C45A-32A362AFA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26D9-8388-790D-380E-051AB376A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D3E5-853D-B8EF-7854-0D986F9F8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1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slide" Target="slide42.xml"/><Relationship Id="rId18" Type="http://schemas.openxmlformats.org/officeDocument/2006/relationships/slide" Target="slide46.xml"/><Relationship Id="rId3" Type="http://schemas.openxmlformats.org/officeDocument/2006/relationships/slide" Target="slide30.xml"/><Relationship Id="rId7" Type="http://schemas.openxmlformats.org/officeDocument/2006/relationships/slide" Target="slide35.xml"/><Relationship Id="rId12" Type="http://schemas.openxmlformats.org/officeDocument/2006/relationships/slide" Target="slide41.xml"/><Relationship Id="rId17" Type="http://schemas.openxmlformats.org/officeDocument/2006/relationships/slide" Target="slide47.xml"/><Relationship Id="rId2" Type="http://schemas.openxmlformats.org/officeDocument/2006/relationships/slide" Target="slide28.xml"/><Relationship Id="rId16" Type="http://schemas.openxmlformats.org/officeDocument/2006/relationships/slide" Target="slide45.xml"/><Relationship Id="rId20" Type="http://schemas.openxmlformats.org/officeDocument/2006/relationships/slide" Target="slide4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11" Type="http://schemas.openxmlformats.org/officeDocument/2006/relationships/slide" Target="slide40.xml"/><Relationship Id="rId5" Type="http://schemas.openxmlformats.org/officeDocument/2006/relationships/slide" Target="slide31.xml"/><Relationship Id="rId15" Type="http://schemas.openxmlformats.org/officeDocument/2006/relationships/slide" Target="slide44.xml"/><Relationship Id="rId10" Type="http://schemas.openxmlformats.org/officeDocument/2006/relationships/slide" Target="slide39.xml"/><Relationship Id="rId19" Type="http://schemas.openxmlformats.org/officeDocument/2006/relationships/slide" Target="slide48.xml"/><Relationship Id="rId4" Type="http://schemas.openxmlformats.org/officeDocument/2006/relationships/slide" Target="slide33.xml"/><Relationship Id="rId9" Type="http://schemas.openxmlformats.org/officeDocument/2006/relationships/slide" Target="slide37.xml"/><Relationship Id="rId14" Type="http://schemas.openxmlformats.org/officeDocument/2006/relationships/slide" Target="slide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>
            <a:extLst>
              <a:ext uri="{FF2B5EF4-FFF2-40B4-BE49-F238E27FC236}">
                <a16:creationId xmlns:a16="http://schemas.microsoft.com/office/drawing/2014/main" id="{ACBAA0D6-40F5-33DE-6955-AFE6CF6F4DD8}"/>
              </a:ext>
            </a:extLst>
          </p:cNvPr>
          <p:cNvSpPr/>
          <p:nvPr/>
        </p:nvSpPr>
        <p:spPr>
          <a:xfrm>
            <a:off x="-6617" y="-8645"/>
            <a:ext cx="7554045" cy="1041926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664182" y="3466981"/>
            <a:ext cx="10069032" cy="4192553"/>
            <a:chOff x="0" y="485775"/>
            <a:chExt cx="13090558" cy="3565303"/>
          </a:xfrm>
        </p:grpSpPr>
        <p:sp>
          <p:nvSpPr>
            <p:cNvPr id="9" name="TextBox 9"/>
            <p:cNvSpPr txBox="1"/>
            <p:nvPr/>
          </p:nvSpPr>
          <p:spPr>
            <a:xfrm>
              <a:off x="0" y="485775"/>
              <a:ext cx="13090558" cy="2463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56"/>
                </a:lnSpc>
              </a:pPr>
              <a:endParaRPr lang="en-US" sz="14400">
                <a:solidFill>
                  <a:srgbClr val="002F15"/>
                </a:solidFill>
                <a:latin typeface="Sergio Trendy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55754"/>
              <a:ext cx="13090558" cy="495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000">
                  <a:latin typeface="Calibri"/>
                  <a:cs typeface="Calibri"/>
                </a:rPr>
                <a:t>Team G2</a:t>
              </a:r>
              <a:endParaRPr lang="en-US" sz="3000"/>
            </a:p>
          </p:txBody>
        </p:sp>
      </p:grpSp>
      <p:pic>
        <p:nvPicPr>
          <p:cNvPr id="11" name="Picture 10" descr="File:NotCo logo.svg - Wikipedia">
            <a:extLst>
              <a:ext uri="{FF2B5EF4-FFF2-40B4-BE49-F238E27FC236}">
                <a16:creationId xmlns:a16="http://schemas.microsoft.com/office/drawing/2014/main" id="{78B2A374-0589-76CE-1034-DFC931CB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01" y="2869808"/>
            <a:ext cx="4293176" cy="3871169"/>
          </a:xfrm>
          <a:prstGeom prst="rect">
            <a:avLst/>
          </a:prstGeom>
        </p:spPr>
      </p:pic>
      <p:pic>
        <p:nvPicPr>
          <p:cNvPr id="14" name="圖片 13" descr="一張含有 文字, 胭脂紅, 螢幕擷取畫面, 平面設計 的圖片&#10;&#10;自動產生的描述">
            <a:extLst>
              <a:ext uri="{FF2B5EF4-FFF2-40B4-BE49-F238E27FC236}">
                <a16:creationId xmlns:a16="http://schemas.microsoft.com/office/drawing/2014/main" id="{FA3D0D1A-FBB3-3E49-C143-33806B8B9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83"/>
          <a:stretch/>
        </p:blipFill>
        <p:spPr>
          <a:xfrm>
            <a:off x="8927782" y="2918588"/>
            <a:ext cx="7749817" cy="444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8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F71560-970D-0F16-2D5C-72960D664340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596439B-CD21-89A8-E79B-8B22EE533694}"/>
              </a:ext>
            </a:extLst>
          </p:cNvPr>
          <p:cNvSpPr txBox="1"/>
          <p:nvPr/>
        </p:nvSpPr>
        <p:spPr>
          <a:xfrm>
            <a:off x="525009" y="518991"/>
            <a:ext cx="16535400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Collaborators</a:t>
            </a: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FA292E4B-E5EE-3CD2-AFED-330866EAEC1C}"/>
              </a:ext>
            </a:extLst>
          </p:cNvPr>
          <p:cNvSpPr txBox="1"/>
          <p:nvPr/>
        </p:nvSpPr>
        <p:spPr>
          <a:xfrm>
            <a:off x="2106088" y="2544547"/>
            <a:ext cx="4876799" cy="4909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600" b="1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Key Partner </a:t>
            </a:r>
            <a:endParaRPr lang="zh-TW" altLang="en-US" sz="3600">
              <a:latin typeface="Grotesque" panose="020B0504020202020204" pitchFamily="34" charset="0"/>
              <a:cs typeface="Calibri"/>
            </a:endParaRPr>
          </a:p>
          <a:p>
            <a:endParaRPr lang="en-US" sz="3600">
              <a:solidFill>
                <a:srgbClr val="002F15"/>
              </a:solidFill>
              <a:latin typeface="Grotesque" panose="020B0504020202020204" pitchFamily="34" charset="0"/>
              <a:ea typeface="+mn-lt"/>
              <a:cs typeface="+mn-lt"/>
            </a:endParaRPr>
          </a:p>
          <a:p>
            <a:endParaRPr lang="en-US" sz="3600">
              <a:solidFill>
                <a:srgbClr val="002F15"/>
              </a:solidFill>
              <a:latin typeface="Grotesque" panose="020B0504020202020204" pitchFamily="34" charset="0"/>
              <a:ea typeface="+mn-lt"/>
              <a:cs typeface="+mn-lt"/>
            </a:endParaRPr>
          </a:p>
          <a:p>
            <a:endParaRPr lang="en-US" sz="3600">
              <a:solidFill>
                <a:srgbClr val="002F15"/>
              </a:solidFill>
              <a:latin typeface="Grotesque" panose="020B0504020202020204" pitchFamily="34" charset="0"/>
              <a:ea typeface="+mn-lt"/>
              <a:cs typeface="+mn-lt"/>
            </a:endParaRPr>
          </a:p>
          <a:p>
            <a:endParaRPr lang="en-US" sz="3600">
              <a:solidFill>
                <a:srgbClr val="002F15"/>
              </a:solidFill>
              <a:latin typeface="Grotesque" panose="020B0504020202020204" pitchFamily="34" charset="0"/>
              <a:ea typeface="+mn-lt"/>
              <a:cs typeface="+mn-lt"/>
            </a:endParaRPr>
          </a:p>
          <a:p>
            <a:pPr>
              <a:lnSpc>
                <a:spcPts val="4200"/>
              </a:lnSpc>
            </a:pPr>
            <a:endParaRPr lang="en-US" sz="3600">
              <a:solidFill>
                <a:srgbClr val="374151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600">
              <a:solidFill>
                <a:srgbClr val="374151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600" b="1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600" b="1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9E8559-53A6-5573-FC5F-83A3CB6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718" y="2269539"/>
            <a:ext cx="7129130" cy="120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ADACC-E263-4235-9DCF-286141ABD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088" y="5280691"/>
            <a:ext cx="1973469" cy="19734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F1660D-C2AE-3815-06C2-555C6A5D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01" y="5131395"/>
            <a:ext cx="2048340" cy="2048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7672DF-91E3-0666-DDAC-8F44FCF12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4111" y="5196272"/>
            <a:ext cx="2169928" cy="21699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FE705E-B8CE-4DF6-8AEB-BA3668C261B8}"/>
              </a:ext>
            </a:extLst>
          </p:cNvPr>
          <p:cNvSpPr txBox="1"/>
          <p:nvPr/>
        </p:nvSpPr>
        <p:spPr>
          <a:xfrm>
            <a:off x="6497380" y="7727430"/>
            <a:ext cx="4961182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Use existing </a:t>
            </a:r>
            <a:r>
              <a:rPr lang="en-US" sz="2600" b="1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manufacturing plant </a:t>
            </a:r>
            <a:r>
              <a:rPr lang="en-US" sz="26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in Netherlands </a:t>
            </a:r>
          </a:p>
          <a:p>
            <a:pPr algn="ctr">
              <a:lnSpc>
                <a:spcPts val="4200"/>
              </a:lnSpc>
            </a:pPr>
            <a:endParaRPr lang="en-US" sz="2600">
              <a:solidFill>
                <a:srgbClr val="000000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 algn="ctr"/>
            <a:endParaRPr lang="en-US" sz="2600">
              <a:solidFill>
                <a:srgbClr val="000000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 algn="ctr"/>
            <a:br>
              <a:rPr lang="en-US" sz="2600">
                <a:latin typeface="Grotesque" panose="020B0504020202020204" pitchFamily="34" charset="0"/>
                <a:ea typeface="Calibri"/>
                <a:cs typeface="Calibri"/>
              </a:rPr>
            </a:br>
            <a:br>
              <a:rPr lang="en-US" sz="2600">
                <a:latin typeface="Grotesque" panose="020B0504020202020204" pitchFamily="34" charset="0"/>
                <a:ea typeface="Calibri"/>
                <a:cs typeface="Calibri"/>
              </a:rPr>
            </a:br>
            <a:endParaRPr lang="en-US" sz="2600">
              <a:solidFill>
                <a:srgbClr val="000000"/>
              </a:solidFill>
              <a:latin typeface="Grotesque" panose="020B0504020202020204" pitchFamily="34" charset="0"/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63F459-FFF5-034C-F49B-ED6DCBAAF535}"/>
              </a:ext>
            </a:extLst>
          </p:cNvPr>
          <p:cNvSpPr txBox="1"/>
          <p:nvPr/>
        </p:nvSpPr>
        <p:spPr>
          <a:xfrm>
            <a:off x="599758" y="7884505"/>
            <a:ext cx="55608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rgbClr val="002F15"/>
                </a:solidFill>
                <a:latin typeface="Grotesque" panose="020B0504020202020204" pitchFamily="34" charset="0"/>
                <a:ea typeface="+mn-lt"/>
                <a:cs typeface="+mn-lt"/>
              </a:rPr>
              <a:t>Leverage existing </a:t>
            </a:r>
            <a:r>
              <a:rPr lang="en-US" sz="2600" b="1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distribution channels</a:t>
            </a:r>
          </a:p>
          <a:p>
            <a:pPr algn="ctr"/>
            <a:endParaRPr lang="en-IN" sz="2600">
              <a:latin typeface="Grotesque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CBD74-87B8-48A6-90AE-7281F76AC158}"/>
              </a:ext>
            </a:extLst>
          </p:cNvPr>
          <p:cNvSpPr txBox="1"/>
          <p:nvPr/>
        </p:nvSpPr>
        <p:spPr>
          <a:xfrm>
            <a:off x="12610214" y="7727430"/>
            <a:ext cx="457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Room for improvement in the </a:t>
            </a:r>
            <a:r>
              <a:rPr lang="en-US" sz="2600" b="1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s</a:t>
            </a:r>
            <a:r>
              <a:rPr lang="en-US" sz="2600" b="1">
                <a:latin typeface="Grotesque" panose="020B0504020202020204" pitchFamily="34" charset="0"/>
                <a:ea typeface="Calibri"/>
                <a:cs typeface="Calibri"/>
              </a:rPr>
              <a:t>ocial media </a:t>
            </a:r>
            <a:r>
              <a:rPr lang="en-US" sz="2600">
                <a:latin typeface="Grotesque" panose="020B0504020202020204" pitchFamily="34" charset="0"/>
                <a:ea typeface="Calibri"/>
                <a:cs typeface="Calibri"/>
              </a:rPr>
              <a:t>space</a:t>
            </a:r>
            <a:endParaRPr lang="en-IN" sz="2600">
              <a:latin typeface="Grotesque" panose="020B0504020202020204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81B036B-1C38-32E5-D9CD-A29B71C1B13B}"/>
              </a:ext>
            </a:extLst>
          </p:cNvPr>
          <p:cNvSpPr/>
          <p:nvPr/>
        </p:nvSpPr>
        <p:spPr>
          <a:xfrm>
            <a:off x="5762847" y="2569516"/>
            <a:ext cx="1127051" cy="606056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5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46EC560-7DDD-159D-55F3-986A0C909E32}"/>
              </a:ext>
            </a:extLst>
          </p:cNvPr>
          <p:cNvSpPr/>
          <p:nvPr/>
        </p:nvSpPr>
        <p:spPr>
          <a:xfrm>
            <a:off x="-112566" y="330896"/>
            <a:ext cx="7020432" cy="398173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93964" y="1894609"/>
            <a:ext cx="6400800" cy="196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 Competitors</a:t>
            </a:r>
          </a:p>
          <a:p>
            <a:pPr algn="ctr">
              <a:lnSpc>
                <a:spcPts val="7798"/>
              </a:lnSpc>
            </a:pPr>
            <a:endParaRPr lang="en-US" sz="6450">
              <a:solidFill>
                <a:srgbClr val="002F15"/>
              </a:solidFill>
              <a:latin typeface="Sergio Trendy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D25A65D-BB8F-3616-0927-E76AB009C0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811749"/>
              </p:ext>
            </p:extLst>
          </p:nvPr>
        </p:nvGraphicFramePr>
        <p:xfrm>
          <a:off x="389726" y="5243997"/>
          <a:ext cx="5294244" cy="4522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99DE7F3-F0F6-9085-1FDF-F8FF2533962D}"/>
              </a:ext>
            </a:extLst>
          </p:cNvPr>
          <p:cNvSpPr txBox="1"/>
          <p:nvPr/>
        </p:nvSpPr>
        <p:spPr>
          <a:xfrm>
            <a:off x="1772138" y="6024556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35%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09EAA-AA7B-EA85-E1C3-A0F6CB6A8A0B}"/>
              </a:ext>
            </a:extLst>
          </p:cNvPr>
          <p:cNvSpPr txBox="1"/>
          <p:nvPr/>
        </p:nvSpPr>
        <p:spPr>
          <a:xfrm>
            <a:off x="3653690" y="7184596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65%</a:t>
            </a:r>
            <a:endParaRPr lang="en-IN" sz="40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EEE37-FFEF-2762-2665-EF4B689F6312}"/>
              </a:ext>
            </a:extLst>
          </p:cNvPr>
          <p:cNvSpPr txBox="1"/>
          <p:nvPr/>
        </p:nvSpPr>
        <p:spPr>
          <a:xfrm>
            <a:off x="956337" y="6757702"/>
            <a:ext cx="2328985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200" b="1">
                <a:solidFill>
                  <a:schemeClr val="bg1"/>
                </a:solidFill>
                <a:latin typeface="Grotesque"/>
                <a:ea typeface="+mn-lt"/>
                <a:cs typeface="+mn-lt"/>
              </a:rPr>
              <a:t>Plant-based milk drinkers</a:t>
            </a:r>
            <a:endParaRPr lang="en-IN" sz="2200" b="1">
              <a:solidFill>
                <a:schemeClr val="bg1"/>
              </a:solidFill>
              <a:latin typeface="Grotesque"/>
              <a:cs typeface="Calibri"/>
            </a:endParaRPr>
          </a:p>
          <a:p>
            <a:endParaRPr lang="en-IN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F56C4-9E1E-C913-2C29-922EA7E96A79}"/>
              </a:ext>
            </a:extLst>
          </p:cNvPr>
          <p:cNvSpPr txBox="1"/>
          <p:nvPr/>
        </p:nvSpPr>
        <p:spPr>
          <a:xfrm>
            <a:off x="2359269" y="8493568"/>
            <a:ext cx="306167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200" b="1">
                <a:solidFill>
                  <a:schemeClr val="bg1"/>
                </a:solidFill>
                <a:latin typeface="Grotesque"/>
              </a:rPr>
              <a:t>Regular milk drinkers</a:t>
            </a:r>
            <a:endParaRPr lang="en-IN" sz="2200" b="1">
              <a:solidFill>
                <a:schemeClr val="bg1"/>
              </a:solidFill>
              <a:latin typeface="Grotesque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9911-8E8F-0E15-F99D-4DCF1777D031}"/>
              </a:ext>
            </a:extLst>
          </p:cNvPr>
          <p:cNvSpPr txBox="1"/>
          <p:nvPr/>
        </p:nvSpPr>
        <p:spPr>
          <a:xfrm>
            <a:off x="1138769" y="4587656"/>
            <a:ext cx="477293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3600" b="1">
                <a:latin typeface="Grotesque"/>
              </a:rPr>
              <a:t>Milk Consumers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5FDCC92-7080-7193-A128-306898B25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56909"/>
              </p:ext>
            </p:extLst>
          </p:nvPr>
        </p:nvGraphicFramePr>
        <p:xfrm>
          <a:off x="7315198" y="327991"/>
          <a:ext cx="10778840" cy="9832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965">
                  <a:extLst>
                    <a:ext uri="{9D8B030D-6E8A-4147-A177-3AD203B41FA5}">
                      <a16:colId xmlns:a16="http://schemas.microsoft.com/office/drawing/2014/main" val="2829863030"/>
                    </a:ext>
                  </a:extLst>
                </a:gridCol>
                <a:gridCol w="2030818">
                  <a:extLst>
                    <a:ext uri="{9D8B030D-6E8A-4147-A177-3AD203B41FA5}">
                      <a16:colId xmlns:a16="http://schemas.microsoft.com/office/drawing/2014/main" val="1962647247"/>
                    </a:ext>
                  </a:extLst>
                </a:gridCol>
                <a:gridCol w="2041452">
                  <a:extLst>
                    <a:ext uri="{9D8B030D-6E8A-4147-A177-3AD203B41FA5}">
                      <a16:colId xmlns:a16="http://schemas.microsoft.com/office/drawing/2014/main" val="2597814581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2782090906"/>
                    </a:ext>
                  </a:extLst>
                </a:gridCol>
                <a:gridCol w="2379117">
                  <a:extLst>
                    <a:ext uri="{9D8B030D-6E8A-4147-A177-3AD203B41FA5}">
                      <a16:colId xmlns:a16="http://schemas.microsoft.com/office/drawing/2014/main" val="3599920841"/>
                    </a:ext>
                  </a:extLst>
                </a:gridCol>
              </a:tblGrid>
              <a:tr h="1787638">
                <a:tc>
                  <a:txBody>
                    <a:bodyPr/>
                    <a:lstStyle/>
                    <a:p>
                      <a:pPr algn="ctr" fontAlgn="base"/>
                      <a:endParaRPr lang="en-US" sz="2150" b="0" i="0">
                        <a:solidFill>
                          <a:srgbClr val="002F15"/>
                        </a:solidFill>
                        <a:effectLst/>
                        <a:latin typeface="Sergio Trendy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Grotesque"/>
                        </a:rPr>
                        <a:t>Technology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Grotesque"/>
                        </a:rPr>
                        <a:t>Price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Grotesque"/>
                        </a:rPr>
                        <a:t>Sustainability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400" b="1" i="0">
                          <a:solidFill>
                            <a:schemeClr val="bg1"/>
                          </a:solidFill>
                          <a:effectLst/>
                          <a:latin typeface="Grotesque"/>
                        </a:rPr>
                        <a:t>Nutrition</a:t>
                      </a: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07583"/>
                  </a:ext>
                </a:extLst>
              </a:tr>
              <a:tr h="1608875"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688187"/>
                  </a:ext>
                </a:extLst>
              </a:tr>
              <a:tr h="1608875"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356880"/>
                  </a:ext>
                </a:extLst>
              </a:tr>
              <a:tr h="1608875"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0350316"/>
                  </a:ext>
                </a:extLst>
              </a:tr>
              <a:tr h="1608875"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336326"/>
                  </a:ext>
                </a:extLst>
              </a:tr>
              <a:tr h="1608875"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endParaRPr lang="en-US" sz="1100" b="0" i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122449"/>
                  </a:ext>
                </a:extLst>
              </a:tr>
            </a:tbl>
          </a:graphicData>
        </a:graphic>
      </p:graphicFrame>
      <p:pic>
        <p:nvPicPr>
          <p:cNvPr id="4" name="圖片 3" descr="DMK Deutsches Milchkontor – Wikipedia">
            <a:extLst>
              <a:ext uri="{FF2B5EF4-FFF2-40B4-BE49-F238E27FC236}">
                <a16:creationId xmlns:a16="http://schemas.microsoft.com/office/drawing/2014/main" id="{8D324CF5-A507-50A6-F89A-749EABF8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67" y="4256336"/>
            <a:ext cx="1859051" cy="895098"/>
          </a:xfrm>
          <a:prstGeom prst="rect">
            <a:avLst/>
          </a:prstGeom>
        </p:spPr>
      </p:pic>
      <p:pic>
        <p:nvPicPr>
          <p:cNvPr id="7" name="圖片 6" descr="Check mark - Free icons">
            <a:extLst>
              <a:ext uri="{FF2B5EF4-FFF2-40B4-BE49-F238E27FC236}">
                <a16:creationId xmlns:a16="http://schemas.microsoft.com/office/drawing/2014/main" id="{F4D85DDA-0BD7-94B8-ED3E-B328F71F8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785" y="2355361"/>
            <a:ext cx="1043354" cy="1033585"/>
          </a:xfrm>
          <a:prstGeom prst="rect">
            <a:avLst/>
          </a:prstGeom>
        </p:spPr>
      </p:pic>
      <p:pic>
        <p:nvPicPr>
          <p:cNvPr id="15" name="圖片 14" descr="Check mark - Free icons">
            <a:extLst>
              <a:ext uri="{FF2B5EF4-FFF2-40B4-BE49-F238E27FC236}">
                <a16:creationId xmlns:a16="http://schemas.microsoft.com/office/drawing/2014/main" id="{402BF284-8E76-47C5-88D5-2ABFACEB9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144" y="3953297"/>
            <a:ext cx="1043354" cy="1033585"/>
          </a:xfrm>
          <a:prstGeom prst="rect">
            <a:avLst/>
          </a:prstGeom>
        </p:spPr>
      </p:pic>
      <p:pic>
        <p:nvPicPr>
          <p:cNvPr id="16" name="圖片 15" descr="NotCo Logo PNG Vector (SVG) Free Download">
            <a:extLst>
              <a:ext uri="{FF2B5EF4-FFF2-40B4-BE49-F238E27FC236}">
                <a16:creationId xmlns:a16="http://schemas.microsoft.com/office/drawing/2014/main" id="{02121B55-83DA-4E13-B040-CE4347B960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014" y="2355752"/>
            <a:ext cx="1297354" cy="1169573"/>
          </a:xfrm>
          <a:prstGeom prst="rect">
            <a:avLst/>
          </a:prstGeom>
        </p:spPr>
      </p:pic>
      <p:pic>
        <p:nvPicPr>
          <p:cNvPr id="18" name="圖片 17" descr="Check mark - Free icons">
            <a:extLst>
              <a:ext uri="{FF2B5EF4-FFF2-40B4-BE49-F238E27FC236}">
                <a16:creationId xmlns:a16="http://schemas.microsoft.com/office/drawing/2014/main" id="{432E5040-EE32-D269-403F-27D054920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091" y="2355360"/>
            <a:ext cx="1043354" cy="1033585"/>
          </a:xfrm>
          <a:prstGeom prst="rect">
            <a:avLst/>
          </a:prstGeom>
        </p:spPr>
      </p:pic>
      <p:pic>
        <p:nvPicPr>
          <p:cNvPr id="19" name="圖片 18" descr="Oatly - Wikipedia">
            <a:extLst>
              <a:ext uri="{FF2B5EF4-FFF2-40B4-BE49-F238E27FC236}">
                <a16:creationId xmlns:a16="http://schemas.microsoft.com/office/drawing/2014/main" id="{E96222DA-3570-1700-9575-D91D3153A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0320" y="7504582"/>
            <a:ext cx="1697282" cy="553221"/>
          </a:xfrm>
          <a:prstGeom prst="rect">
            <a:avLst/>
          </a:prstGeom>
        </p:spPr>
      </p:pic>
      <p:pic>
        <p:nvPicPr>
          <p:cNvPr id="20" name="圖片 19" descr="Check mark - Free icons">
            <a:extLst>
              <a:ext uri="{FF2B5EF4-FFF2-40B4-BE49-F238E27FC236}">
                <a16:creationId xmlns:a16="http://schemas.microsoft.com/office/drawing/2014/main" id="{CAA0DB2E-BF80-C2E9-0409-148018B97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014" y="7288821"/>
            <a:ext cx="1043354" cy="1033585"/>
          </a:xfrm>
          <a:prstGeom prst="rect">
            <a:avLst/>
          </a:prstGeom>
        </p:spPr>
      </p:pic>
      <p:pic>
        <p:nvPicPr>
          <p:cNvPr id="21" name="圖片 20" descr="Check mark - Free icons">
            <a:extLst>
              <a:ext uri="{FF2B5EF4-FFF2-40B4-BE49-F238E27FC236}">
                <a16:creationId xmlns:a16="http://schemas.microsoft.com/office/drawing/2014/main" id="{5F121DB1-2286-417B-ED5E-76FCC4E2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2091" y="8832359"/>
            <a:ext cx="1043354" cy="1033585"/>
          </a:xfrm>
          <a:prstGeom prst="rect">
            <a:avLst/>
          </a:prstGeom>
        </p:spPr>
      </p:pic>
      <p:pic>
        <p:nvPicPr>
          <p:cNvPr id="23" name="圖片 22" descr="Alpro - Wikipedia">
            <a:extLst>
              <a:ext uri="{FF2B5EF4-FFF2-40B4-BE49-F238E27FC236}">
                <a16:creationId xmlns:a16="http://schemas.microsoft.com/office/drawing/2014/main" id="{A8CA73B4-A748-BEBF-1FEC-91B61B197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323" y="9004811"/>
            <a:ext cx="1756507" cy="874300"/>
          </a:xfrm>
          <a:prstGeom prst="rect">
            <a:avLst/>
          </a:prstGeom>
        </p:spPr>
      </p:pic>
      <p:pic>
        <p:nvPicPr>
          <p:cNvPr id="24" name="圖片 23" descr="Check mark - Free icons">
            <a:extLst>
              <a:ext uri="{FF2B5EF4-FFF2-40B4-BE49-F238E27FC236}">
                <a16:creationId xmlns:a16="http://schemas.microsoft.com/office/drawing/2014/main" id="{1CE049C4-970C-FBDB-3A16-A33354EE9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014" y="8832359"/>
            <a:ext cx="1043354" cy="1033585"/>
          </a:xfrm>
          <a:prstGeom prst="rect">
            <a:avLst/>
          </a:prstGeom>
        </p:spPr>
      </p:pic>
      <p:pic>
        <p:nvPicPr>
          <p:cNvPr id="26" name="圖片 25" descr="Nestlé - Wikipedia">
            <a:extLst>
              <a:ext uri="{FF2B5EF4-FFF2-40B4-BE49-F238E27FC236}">
                <a16:creationId xmlns:a16="http://schemas.microsoft.com/office/drawing/2014/main" id="{7C90283E-B3E9-A208-72B4-22DE193DC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4015" y="5492124"/>
            <a:ext cx="1336431" cy="1373828"/>
          </a:xfrm>
          <a:prstGeom prst="rect">
            <a:avLst/>
          </a:prstGeom>
        </p:spPr>
      </p:pic>
      <p:pic>
        <p:nvPicPr>
          <p:cNvPr id="27" name="圖片 26" descr="Check mark - Free icons">
            <a:extLst>
              <a:ext uri="{FF2B5EF4-FFF2-40B4-BE49-F238E27FC236}">
                <a16:creationId xmlns:a16="http://schemas.microsoft.com/office/drawing/2014/main" id="{438CA9BF-3543-89E9-4C75-C09EFF185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06" y="5579206"/>
            <a:ext cx="1043354" cy="1033585"/>
          </a:xfrm>
          <a:prstGeom prst="rect">
            <a:avLst/>
          </a:prstGeom>
        </p:spPr>
      </p:pic>
      <p:pic>
        <p:nvPicPr>
          <p:cNvPr id="28" name="圖片 27" descr="Check mark - Free icons">
            <a:extLst>
              <a:ext uri="{FF2B5EF4-FFF2-40B4-BE49-F238E27FC236}">
                <a16:creationId xmlns:a16="http://schemas.microsoft.com/office/drawing/2014/main" id="{F7F556F9-9220-3298-74A5-36650A4E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091" y="5667129"/>
            <a:ext cx="1043354" cy="1033585"/>
          </a:xfrm>
          <a:prstGeom prst="rect">
            <a:avLst/>
          </a:prstGeom>
        </p:spPr>
      </p:pic>
      <p:pic>
        <p:nvPicPr>
          <p:cNvPr id="2" name="圖片 1" descr="Check mark - Free icons">
            <a:extLst>
              <a:ext uri="{FF2B5EF4-FFF2-40B4-BE49-F238E27FC236}">
                <a16:creationId xmlns:a16="http://schemas.microsoft.com/office/drawing/2014/main" id="{60C78859-56E5-0632-6035-A21F197EC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6125" y="2355360"/>
            <a:ext cx="1043354" cy="1033585"/>
          </a:xfrm>
          <a:prstGeom prst="rect">
            <a:avLst/>
          </a:prstGeom>
        </p:spPr>
      </p:pic>
      <p:pic>
        <p:nvPicPr>
          <p:cNvPr id="3" name="圖片 2" descr="Check mark - Free icons">
            <a:extLst>
              <a:ext uri="{FF2B5EF4-FFF2-40B4-BE49-F238E27FC236}">
                <a16:creationId xmlns:a16="http://schemas.microsoft.com/office/drawing/2014/main" id="{1F310699-736B-9550-A4C3-FDAE33CCE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751" y="4020569"/>
            <a:ext cx="1043354" cy="10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80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61F8CB-7F62-5497-C5F8-9918B39D1776}"/>
              </a:ext>
            </a:extLst>
          </p:cNvPr>
          <p:cNvSpPr/>
          <p:nvPr/>
        </p:nvSpPr>
        <p:spPr>
          <a:xfrm>
            <a:off x="0" y="-202018"/>
            <a:ext cx="6870120" cy="1094090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22274" y="1707412"/>
            <a:ext cx="6317176" cy="196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50" b="1">
                <a:solidFill>
                  <a:schemeClr val="bg1"/>
                </a:solidFill>
                <a:latin typeface="Grotesque" panose="020B0504020202020204" pitchFamily="34" charset="0"/>
              </a:rPr>
              <a:t>Context</a:t>
            </a:r>
          </a:p>
          <a:p>
            <a:pPr algn="ctr">
              <a:lnSpc>
                <a:spcPts val="7798"/>
              </a:lnSpc>
            </a:pPr>
            <a:endParaRPr lang="en-US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4" name="文字方塊 6">
            <a:extLst>
              <a:ext uri="{FF2B5EF4-FFF2-40B4-BE49-F238E27FC236}">
                <a16:creationId xmlns:a16="http://schemas.microsoft.com/office/drawing/2014/main" id="{E49D7D31-65FE-2033-8FD0-EF2AE0E7E4DF}"/>
              </a:ext>
            </a:extLst>
          </p:cNvPr>
          <p:cNvSpPr txBox="1"/>
          <p:nvPr/>
        </p:nvSpPr>
        <p:spPr>
          <a:xfrm>
            <a:off x="7538076" y="2300865"/>
            <a:ext cx="10749924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endParaRPr lang="en-IN" altLang="zh-TW" sz="3200"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IN" altLang="zh-TW" sz="3200"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IN" altLang="zh-TW" sz="3200"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IN" altLang="zh-TW" sz="3200">
              <a:latin typeface="Grotesque"/>
              <a:ea typeface="新細明體"/>
              <a:cs typeface="Calibri"/>
            </a:endParaRPr>
          </a:p>
          <a:p>
            <a:endParaRPr lang="en-IN" altLang="zh-TW" sz="3200">
              <a:latin typeface="Grotesque"/>
              <a:ea typeface="新細明體"/>
              <a:cs typeface="Calibri"/>
            </a:endParaRPr>
          </a:p>
          <a:p>
            <a:endParaRPr lang="en-IN" altLang="zh-TW" sz="3600">
              <a:latin typeface="Grotesque"/>
              <a:ea typeface="+mn-lt"/>
              <a:cs typeface="+mn-lt"/>
            </a:endParaRPr>
          </a:p>
          <a:p>
            <a:endParaRPr lang="en-IN" altLang="zh-TW" sz="3600">
              <a:latin typeface="Grotesque"/>
              <a:ea typeface="+mn-lt"/>
              <a:cs typeface="+mn-lt"/>
            </a:endParaRPr>
          </a:p>
          <a:p>
            <a:endParaRPr lang="en-IN" altLang="zh-TW" sz="3600">
              <a:latin typeface="Grotesque"/>
              <a:ea typeface="+mn-lt"/>
              <a:cs typeface="+mn-lt"/>
            </a:endParaRPr>
          </a:p>
          <a:p>
            <a:r>
              <a:rPr lang="en-IN" altLang="zh-TW" sz="3600" b="1">
                <a:latin typeface="Grotesque"/>
                <a:ea typeface="+mn-lt"/>
                <a:cs typeface="+mn-lt"/>
              </a:rPr>
              <a:t>Taxation</a:t>
            </a:r>
          </a:p>
          <a:p>
            <a:r>
              <a:rPr lang="en-IN" altLang="zh-TW" sz="3600">
                <a:latin typeface="Grotesque"/>
                <a:ea typeface="+mn-lt"/>
                <a:cs typeface="+mn-lt"/>
              </a:rPr>
              <a:t>     </a:t>
            </a:r>
          </a:p>
          <a:p>
            <a:r>
              <a:rPr lang="en-IN" altLang="zh-TW" sz="3600" b="1">
                <a:solidFill>
                  <a:srgbClr val="C0504D"/>
                </a:solidFill>
                <a:latin typeface="Grotesque"/>
                <a:ea typeface="+mn-lt"/>
                <a:cs typeface="+mn-lt"/>
              </a:rPr>
              <a:t>     19%</a:t>
            </a:r>
          </a:p>
          <a:p>
            <a:endParaRPr lang="zh-TW" altLang="en-US" sz="3200" b="1">
              <a:ea typeface="新細明體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F1FB1-6F17-91EE-42E3-CF10F4DA19F6}"/>
              </a:ext>
            </a:extLst>
          </p:cNvPr>
          <p:cNvSpPr txBox="1"/>
          <p:nvPr/>
        </p:nvSpPr>
        <p:spPr>
          <a:xfrm>
            <a:off x="10611293" y="6371081"/>
            <a:ext cx="9420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TW" sz="3600" b="1">
                <a:latin typeface="Grotesque"/>
                <a:ea typeface="+mn-lt"/>
                <a:cs typeface="+mn-lt"/>
              </a:rPr>
              <a:t>Regulations</a:t>
            </a:r>
          </a:p>
          <a:p>
            <a:r>
              <a:rPr lang="en-IN" altLang="zh-TW" sz="1800" b="1">
                <a:latin typeface="Grotesque"/>
                <a:ea typeface="+mn-lt"/>
                <a:cs typeface="+mn-lt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35D9EC-3796-F890-1C4C-E176772B94F9}"/>
              </a:ext>
            </a:extLst>
          </p:cNvPr>
          <p:cNvSpPr txBox="1"/>
          <p:nvPr/>
        </p:nvSpPr>
        <p:spPr>
          <a:xfrm>
            <a:off x="14315632" y="6371081"/>
            <a:ext cx="9420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TW" sz="3600" b="1">
                <a:latin typeface="Grotesque"/>
                <a:ea typeface="+mn-lt"/>
                <a:cs typeface="+mn-lt"/>
              </a:rPr>
              <a:t>Quality Control</a:t>
            </a:r>
            <a:endParaRPr lang="zh-TW" altLang="en-US" sz="3600" b="1">
              <a:latin typeface="Grotesque"/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3B599-4544-A3A3-8E6B-EF0138EEA55A}"/>
              </a:ext>
            </a:extLst>
          </p:cNvPr>
          <p:cNvSpPr txBox="1"/>
          <p:nvPr/>
        </p:nvSpPr>
        <p:spPr>
          <a:xfrm>
            <a:off x="10141942" y="7294887"/>
            <a:ext cx="396393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zh-TW" sz="2500">
                <a:latin typeface="Grotesque"/>
                <a:ea typeface="+mn-lt"/>
                <a:cs typeface="+mn-lt"/>
              </a:rPr>
              <a:t>‘Plant based drinks’ and </a:t>
            </a:r>
          </a:p>
          <a:p>
            <a:pPr algn="ctr"/>
            <a:r>
              <a:rPr lang="en-IN" altLang="zh-TW" sz="2500">
                <a:latin typeface="Grotesque"/>
                <a:ea typeface="+mn-lt"/>
                <a:cs typeface="+mn-lt"/>
              </a:rPr>
              <a:t>not ‘Milk alternatives’</a:t>
            </a:r>
            <a:endParaRPr lang="en-IN" sz="2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A92C8-3AD8-BB53-BBF2-27B01F01B0C3}"/>
              </a:ext>
            </a:extLst>
          </p:cNvPr>
          <p:cNvSpPr txBox="1"/>
          <p:nvPr/>
        </p:nvSpPr>
        <p:spPr>
          <a:xfrm>
            <a:off x="14105878" y="7294411"/>
            <a:ext cx="396393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/>
              <a:t>Strict food regulations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67C88-CD82-BADA-7C87-654EA53F1D14}"/>
              </a:ext>
            </a:extLst>
          </p:cNvPr>
          <p:cNvSpPr txBox="1"/>
          <p:nvPr/>
        </p:nvSpPr>
        <p:spPr>
          <a:xfrm>
            <a:off x="13960549" y="2300865"/>
            <a:ext cx="12142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TW" sz="3600" b="1">
                <a:latin typeface="Grotesque"/>
                <a:ea typeface="+mn-lt"/>
                <a:cs typeface="+mn-lt"/>
              </a:rPr>
              <a:t>Technology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F079BA-9D67-BB25-F0DA-BD75A90B3044}"/>
              </a:ext>
            </a:extLst>
          </p:cNvPr>
          <p:cNvSpPr txBox="1"/>
          <p:nvPr/>
        </p:nvSpPr>
        <p:spPr>
          <a:xfrm>
            <a:off x="8146595" y="2300865"/>
            <a:ext cx="3668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zh-TW" sz="3600" b="1">
                <a:latin typeface="Grotesque"/>
                <a:ea typeface="+mn-lt"/>
                <a:cs typeface="+mn-lt"/>
              </a:rPr>
              <a:t>Market trends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91AACD-E9EE-F6C8-F1BD-E28CC04D08E1}"/>
              </a:ext>
            </a:extLst>
          </p:cNvPr>
          <p:cNvSpPr txBox="1"/>
          <p:nvPr/>
        </p:nvSpPr>
        <p:spPr>
          <a:xfrm>
            <a:off x="7419107" y="2992113"/>
            <a:ext cx="487556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altLang="zh-TW" sz="2500">
                <a:latin typeface="Grotesque"/>
                <a:ea typeface="+mn-lt"/>
                <a:cs typeface="+mn-lt"/>
              </a:rPr>
              <a:t>Trends towards health</a:t>
            </a:r>
          </a:p>
          <a:p>
            <a:pPr algn="ctr"/>
            <a:r>
              <a:rPr lang="en-IN" altLang="zh-TW" sz="2500">
                <a:latin typeface="Grotesque"/>
                <a:ea typeface="+mn-lt"/>
                <a:cs typeface="+mn-lt"/>
              </a:rPr>
              <a:t>awareness and sustainability</a:t>
            </a:r>
            <a:endParaRPr lang="en-IN" sz="25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17CFA8-3B55-545D-092C-24C1D1FE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891" y="916792"/>
            <a:ext cx="1153093" cy="1153093"/>
          </a:xfrm>
          <a:prstGeom prst="rect">
            <a:avLst/>
          </a:prstGeom>
        </p:spPr>
      </p:pic>
      <p:pic>
        <p:nvPicPr>
          <p:cNvPr id="4098" name="Picture 2" descr="Dislike ">
            <a:extLst>
              <a:ext uri="{FF2B5EF4-FFF2-40B4-BE49-F238E27FC236}">
                <a16:creationId xmlns:a16="http://schemas.microsoft.com/office/drawing/2014/main" id="{7B525DEC-E156-005A-FBDA-28916195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891" y="50363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362577-E5C8-98EC-5BCE-DBB8B38F5442}"/>
              </a:ext>
            </a:extLst>
          </p:cNvPr>
          <p:cNvSpPr txBox="1"/>
          <p:nvPr/>
        </p:nvSpPr>
        <p:spPr>
          <a:xfrm>
            <a:off x="13068611" y="2947196"/>
            <a:ext cx="487556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500"/>
              <a:t>Leveraging technology to create new flavours and identify marketing opportunities</a:t>
            </a:r>
          </a:p>
        </p:txBody>
      </p:sp>
      <p:pic>
        <p:nvPicPr>
          <p:cNvPr id="2" name="圖片 1" descr="Truck | Heavy-Duty, Off-Road &amp; Utility Vehicle | Britannica">
            <a:extLst>
              <a:ext uri="{FF2B5EF4-FFF2-40B4-BE49-F238E27FC236}">
                <a16:creationId xmlns:a16="http://schemas.microsoft.com/office/drawing/2014/main" id="{A89BF602-4CAE-2957-9032-24595A1B0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64" y="5267394"/>
            <a:ext cx="6873585" cy="47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34">
            <a:extLst>
              <a:ext uri="{FF2B5EF4-FFF2-40B4-BE49-F238E27FC236}">
                <a16:creationId xmlns:a16="http://schemas.microsoft.com/office/drawing/2014/main" id="{DD493355-A6BE-DEA3-730A-08CB9431E68D}"/>
              </a:ext>
            </a:extLst>
          </p:cNvPr>
          <p:cNvSpPr/>
          <p:nvPr/>
        </p:nvSpPr>
        <p:spPr>
          <a:xfrm>
            <a:off x="0" y="-602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98381" y="443765"/>
            <a:ext cx="11356754" cy="67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IN" altLang="zh-TW" sz="6400" b="1">
                <a:solidFill>
                  <a:schemeClr val="bg1"/>
                </a:solidFill>
                <a:latin typeface="Grotesque" panose="020B0504020202020204" pitchFamily="34" charset="0"/>
              </a:rPr>
              <a:t>Marketing in Germany </a:t>
            </a:r>
            <a:endParaRPr lang="zh-TW" altLang="en-US" sz="6400" b="1">
              <a:solidFill>
                <a:schemeClr val="bg1"/>
              </a:solidFill>
              <a:latin typeface="Grotesque" panose="020B05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EE4CA-C62F-6A0A-C850-68BEDB78D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769" y="2800321"/>
            <a:ext cx="1642952" cy="164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F404F0-7AAE-5AD3-2F1E-7C40F7F1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201" y="2700315"/>
            <a:ext cx="12954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6FC29E-EF61-1AA6-3FB9-7E052B22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7178" y="2438046"/>
            <a:ext cx="825498" cy="825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471F2-A3AA-6BD8-27BD-B470ECE9F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2750" y="3348015"/>
            <a:ext cx="957816" cy="957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C4774-CC3E-962A-938C-D41D391523AA}"/>
              </a:ext>
            </a:extLst>
          </p:cNvPr>
          <p:cNvSpPr txBox="1"/>
          <p:nvPr/>
        </p:nvSpPr>
        <p:spPr>
          <a:xfrm>
            <a:off x="3266341" y="4839336"/>
            <a:ext cx="50466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i="0">
                <a:solidFill>
                  <a:srgbClr val="202124"/>
                </a:solidFill>
                <a:effectLst/>
                <a:latin typeface="Grotesque" panose="020B0504020202020204" pitchFamily="34" charset="0"/>
              </a:rPr>
              <a:t> </a:t>
            </a:r>
            <a:r>
              <a:rPr lang="en-IN" sz="3500" b="1" i="0">
                <a:solidFill>
                  <a:srgbClr val="C0504D"/>
                </a:solidFill>
                <a:effectLst/>
                <a:latin typeface="Grotesque" panose="020B0504020202020204" pitchFamily="34" charset="0"/>
              </a:rPr>
              <a:t>42.1</a:t>
            </a:r>
            <a:r>
              <a:rPr lang="en-IN" sz="3500" b="1" i="0">
                <a:solidFill>
                  <a:srgbClr val="202124"/>
                </a:solidFill>
                <a:effectLst/>
                <a:latin typeface="Grotesque" panose="020B0504020202020204" pitchFamily="34" charset="0"/>
              </a:rPr>
              <a:t> MINUTES/DAY  </a:t>
            </a:r>
            <a:endParaRPr lang="en-IN" sz="3500" b="1">
              <a:latin typeface="Grotesque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6007F8-3EB0-36BC-D8A3-DD2D5A31AE2C}"/>
              </a:ext>
            </a:extLst>
          </p:cNvPr>
          <p:cNvSpPr txBox="1"/>
          <p:nvPr/>
        </p:nvSpPr>
        <p:spPr>
          <a:xfrm>
            <a:off x="3130425" y="5627814"/>
            <a:ext cx="48276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/>
              <a:t>Average time spent in commute using public transport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1625F-7AC3-8190-1DE9-E5A649B6B87C}"/>
              </a:ext>
            </a:extLst>
          </p:cNvPr>
          <p:cNvSpPr txBox="1"/>
          <p:nvPr/>
        </p:nvSpPr>
        <p:spPr>
          <a:xfrm>
            <a:off x="10220410" y="4923848"/>
            <a:ext cx="504669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500" b="1" i="0">
                <a:solidFill>
                  <a:srgbClr val="202124"/>
                </a:solidFill>
                <a:effectLst/>
                <a:latin typeface="Grotesque" panose="020B0504020202020204" pitchFamily="34" charset="0"/>
              </a:rPr>
              <a:t> </a:t>
            </a:r>
            <a:r>
              <a:rPr lang="en-IN" sz="3500" b="1" i="0">
                <a:solidFill>
                  <a:srgbClr val="C0504D"/>
                </a:solidFill>
                <a:effectLst/>
                <a:latin typeface="Grotesque" panose="020B0504020202020204" pitchFamily="34" charset="0"/>
              </a:rPr>
              <a:t>101</a:t>
            </a:r>
            <a:r>
              <a:rPr lang="en-IN" sz="3500" b="1" i="0">
                <a:solidFill>
                  <a:srgbClr val="202124"/>
                </a:solidFill>
                <a:effectLst/>
                <a:latin typeface="Grotesque" panose="020B0504020202020204" pitchFamily="34" charset="0"/>
              </a:rPr>
              <a:t> MINUTES/DAY  </a:t>
            </a:r>
            <a:endParaRPr lang="en-IN" sz="3500" b="1">
              <a:latin typeface="Grotesque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9922E-75DE-B28E-56B6-EAA1EECA0D11}"/>
              </a:ext>
            </a:extLst>
          </p:cNvPr>
          <p:cNvSpPr txBox="1"/>
          <p:nvPr/>
        </p:nvSpPr>
        <p:spPr>
          <a:xfrm>
            <a:off x="10329936" y="5670744"/>
            <a:ext cx="48276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/>
              <a:t>Average time spent using social media</a:t>
            </a:r>
          </a:p>
        </p:txBody>
      </p:sp>
      <p:sp>
        <p:nvSpPr>
          <p:cNvPr id="16" name="Rectangle 1034">
            <a:extLst>
              <a:ext uri="{FF2B5EF4-FFF2-40B4-BE49-F238E27FC236}">
                <a16:creationId xmlns:a16="http://schemas.microsoft.com/office/drawing/2014/main" id="{7B9833FA-E253-2147-ABF9-D2C208E76DD7}"/>
              </a:ext>
            </a:extLst>
          </p:cNvPr>
          <p:cNvSpPr/>
          <p:nvPr/>
        </p:nvSpPr>
        <p:spPr>
          <a:xfrm>
            <a:off x="-71601" y="7976868"/>
            <a:ext cx="18622818" cy="2326764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E2D5F-15CE-78DB-E29F-F8320176BC53}"/>
              </a:ext>
            </a:extLst>
          </p:cNvPr>
          <p:cNvSpPr txBox="1"/>
          <p:nvPr/>
        </p:nvSpPr>
        <p:spPr>
          <a:xfrm>
            <a:off x="2344813" y="8320866"/>
            <a:ext cx="50466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 </a:t>
            </a:r>
            <a:r>
              <a:rPr lang="en-IN" sz="55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$ 127.03 M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04DA5-ED03-03A7-E358-6F14B293E2BD}"/>
              </a:ext>
            </a:extLst>
          </p:cNvPr>
          <p:cNvSpPr txBox="1"/>
          <p:nvPr/>
        </p:nvSpPr>
        <p:spPr>
          <a:xfrm>
            <a:off x="1419556" y="9259585"/>
            <a:ext cx="59719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b="1">
                <a:solidFill>
                  <a:schemeClr val="bg1"/>
                </a:solidFill>
                <a:latin typeface="Grotesque" panose="020B0504020202020204" pitchFamily="34" charset="0"/>
              </a:rPr>
              <a:t>Estimated total social media Ad spending</a:t>
            </a:r>
            <a:r>
              <a:rPr lang="en-IN" sz="26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 </a:t>
            </a:r>
            <a:endParaRPr lang="en-IN" sz="2600" b="1">
              <a:solidFill>
                <a:schemeClr val="bg1"/>
              </a:solidFill>
              <a:latin typeface="Grotesque" panose="020B05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3FBE7C-1785-BEAA-81E7-4332F5CA73BF}"/>
              </a:ext>
            </a:extLst>
          </p:cNvPr>
          <p:cNvCxnSpPr/>
          <p:nvPr/>
        </p:nvCxnSpPr>
        <p:spPr>
          <a:xfrm>
            <a:off x="9133367" y="8303649"/>
            <a:ext cx="0" cy="16732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1687BC-854E-EE5C-02CD-F85E2B879A79}"/>
              </a:ext>
            </a:extLst>
          </p:cNvPr>
          <p:cNvSpPr txBox="1"/>
          <p:nvPr/>
        </p:nvSpPr>
        <p:spPr>
          <a:xfrm>
            <a:off x="11428562" y="8320866"/>
            <a:ext cx="504669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 </a:t>
            </a:r>
            <a:r>
              <a:rPr lang="en-IN" sz="55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$ 27.59 B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86D341-11B4-0D6A-8D49-856224B20693}"/>
              </a:ext>
            </a:extLst>
          </p:cNvPr>
          <p:cNvSpPr txBox="1"/>
          <p:nvPr/>
        </p:nvSpPr>
        <p:spPr>
          <a:xfrm>
            <a:off x="10141798" y="9289165"/>
            <a:ext cx="59719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b="1">
                <a:solidFill>
                  <a:schemeClr val="bg1"/>
                </a:solidFill>
                <a:latin typeface="Grotesque" panose="020B0504020202020204" pitchFamily="34" charset="0"/>
              </a:rPr>
              <a:t>Estimated total physical media Ad spending</a:t>
            </a:r>
            <a:r>
              <a:rPr lang="en-IN" sz="2600" b="1" i="0">
                <a:solidFill>
                  <a:schemeClr val="bg1"/>
                </a:solidFill>
                <a:effectLst/>
                <a:latin typeface="Grotesque" panose="020B0504020202020204" pitchFamily="34" charset="0"/>
              </a:rPr>
              <a:t> </a:t>
            </a:r>
            <a:endParaRPr lang="en-IN" sz="2600" b="1">
              <a:solidFill>
                <a:schemeClr val="bg1"/>
              </a:solidFill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3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4">
            <a:extLst>
              <a:ext uri="{FF2B5EF4-FFF2-40B4-BE49-F238E27FC236}">
                <a16:creationId xmlns:a16="http://schemas.microsoft.com/office/drawing/2014/main" id="{780DD243-DD84-9B20-5983-30C9919CF542}"/>
              </a:ext>
            </a:extLst>
          </p:cNvPr>
          <p:cNvSpPr/>
          <p:nvPr/>
        </p:nvSpPr>
        <p:spPr>
          <a:xfrm>
            <a:off x="-72780" y="0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770991" y="329241"/>
            <a:ext cx="10740962" cy="96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Social Media Marketing</a:t>
            </a:r>
            <a:endParaRPr lang="zh-TW" altLang="en-US" b="1">
              <a:solidFill>
                <a:schemeClr val="bg1"/>
              </a:solidFill>
              <a:latin typeface="Grotesque"/>
              <a:ea typeface="新細明體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FD3FB-23BB-9BE3-450F-C749E6675965}"/>
              </a:ext>
            </a:extLst>
          </p:cNvPr>
          <p:cNvSpPr txBox="1"/>
          <p:nvPr/>
        </p:nvSpPr>
        <p:spPr>
          <a:xfrm>
            <a:off x="522269" y="5721425"/>
            <a:ext cx="7219948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r>
              <a:rPr lang="en-IN" sz="3600" b="1">
                <a:latin typeface="Grotesque" panose="020B0504020202020204" pitchFamily="34" charset="0"/>
              </a:rPr>
              <a:t>Educational content </a:t>
            </a:r>
          </a:p>
          <a:p>
            <a:pPr algn="ctr"/>
            <a:r>
              <a:rPr lang="en-IN" sz="2500">
                <a:latin typeface="Grotesque" panose="020B0504020202020204" pitchFamily="34" charset="0"/>
              </a:rPr>
              <a:t>about AI, environment and sustainability</a:t>
            </a:r>
          </a:p>
        </p:txBody>
      </p:sp>
      <p:pic>
        <p:nvPicPr>
          <p:cNvPr id="10" name="Picture 9" descr="VEGAN WHAT I EAT IN A WEEK 🌱☺️ easy &amp; quick recipes - YouTube">
            <a:extLst>
              <a:ext uri="{FF2B5EF4-FFF2-40B4-BE49-F238E27FC236}">
                <a16:creationId xmlns:a16="http://schemas.microsoft.com/office/drawing/2014/main" id="{44868B73-1DFE-F746-199A-62846788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467" y="2518860"/>
            <a:ext cx="8270487" cy="465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0DCCD8-6DF7-B226-D149-0F5D98793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0" t="3258" r="7239"/>
          <a:stretch/>
        </p:blipFill>
        <p:spPr>
          <a:xfrm>
            <a:off x="2230786" y="2530607"/>
            <a:ext cx="1798321" cy="4736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540BD4-3D4D-7944-4091-F0D64DA87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" t="849" r="2389"/>
          <a:stretch/>
        </p:blipFill>
        <p:spPr>
          <a:xfrm>
            <a:off x="3983387" y="2518860"/>
            <a:ext cx="1767840" cy="4760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B9FD2-4105-7D8F-3AE1-AE6A52835300}"/>
              </a:ext>
            </a:extLst>
          </p:cNvPr>
          <p:cNvSpPr txBox="1"/>
          <p:nvPr/>
        </p:nvSpPr>
        <p:spPr>
          <a:xfrm>
            <a:off x="8600467" y="7768139"/>
            <a:ext cx="9314120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>
                <a:latin typeface="Grotesque" panose="020B0504020202020204" pitchFamily="34" charset="0"/>
              </a:rPr>
              <a:t>Social media </a:t>
            </a:r>
          </a:p>
          <a:p>
            <a:pPr algn="ctr"/>
            <a:r>
              <a:rPr lang="en-IN" sz="2500">
                <a:latin typeface="Grotesque" panose="020B0504020202020204" pitchFamily="34" charset="0"/>
              </a:rPr>
              <a:t>Engagement campaigns, recipe tests, challenges</a:t>
            </a:r>
          </a:p>
        </p:txBody>
      </p:sp>
    </p:spTree>
    <p:extLst>
      <p:ext uri="{BB962C8B-B14F-4D97-AF65-F5344CB8AC3E}">
        <p14:creationId xmlns:p14="http://schemas.microsoft.com/office/powerpoint/2010/main" val="393859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4">
            <a:extLst>
              <a:ext uri="{FF2B5EF4-FFF2-40B4-BE49-F238E27FC236}">
                <a16:creationId xmlns:a16="http://schemas.microsoft.com/office/drawing/2014/main" id="{780DD243-DD84-9B20-5983-30C9919CF542}"/>
              </a:ext>
            </a:extLst>
          </p:cNvPr>
          <p:cNvSpPr/>
          <p:nvPr/>
        </p:nvSpPr>
        <p:spPr>
          <a:xfrm>
            <a:off x="-72780" y="0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770991" y="329241"/>
            <a:ext cx="10740962" cy="96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Social Media Marketing</a:t>
            </a:r>
            <a:endParaRPr lang="zh-TW" altLang="en-US" b="1">
              <a:solidFill>
                <a:schemeClr val="bg1"/>
              </a:solidFill>
              <a:latin typeface="Grotesque"/>
              <a:ea typeface="新細明體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FD3FB-23BB-9BE3-450F-C749E6675965}"/>
              </a:ext>
            </a:extLst>
          </p:cNvPr>
          <p:cNvSpPr txBox="1"/>
          <p:nvPr/>
        </p:nvSpPr>
        <p:spPr>
          <a:xfrm>
            <a:off x="415943" y="6476170"/>
            <a:ext cx="1713841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endParaRPr lang="en-IN" sz="3600">
              <a:latin typeface="Grotesque" panose="020B0504020202020204" pitchFamily="34" charset="0"/>
            </a:endParaRPr>
          </a:p>
          <a:p>
            <a:pPr algn="ctr"/>
            <a:r>
              <a:rPr lang="en-IN" sz="3600" b="1">
                <a:latin typeface="Grotesque" panose="020B0504020202020204" pitchFamily="34" charset="0"/>
              </a:rPr>
              <a:t>Influencer partnerships</a:t>
            </a:r>
          </a:p>
          <a:p>
            <a:pPr algn="ctr"/>
            <a:br>
              <a:rPr lang="en-IN" sz="2500">
                <a:latin typeface="Grotesque" panose="020B0504020202020204" pitchFamily="34" charset="0"/>
              </a:rPr>
            </a:br>
            <a:r>
              <a:rPr lang="en-IN" sz="2500">
                <a:latin typeface="Grotesque" panose="020B0504020202020204" pitchFamily="34" charset="0"/>
              </a:rPr>
              <a:t>Get fitness influencers with good reach in Germany to use and market </a:t>
            </a:r>
            <a:r>
              <a:rPr lang="en-IN" sz="2500" err="1">
                <a:latin typeface="Grotesque" panose="020B0504020202020204" pitchFamily="34" charset="0"/>
              </a:rPr>
              <a:t>NotMilk’s</a:t>
            </a:r>
            <a:r>
              <a:rPr lang="en-IN" sz="2500">
                <a:latin typeface="Grotesque" panose="020B0504020202020204" pitchFamily="34" charset="0"/>
              </a:rPr>
              <a:t> products</a:t>
            </a:r>
          </a:p>
          <a:p>
            <a:pPr algn="ctr"/>
            <a:endParaRPr lang="en-IN" sz="3600">
              <a:latin typeface="Grotesque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C4501-BF7B-DB49-EDC1-4FED4E5E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6" y="1819326"/>
            <a:ext cx="17051508" cy="5674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0FD1E0-81EA-4E07-26D2-C9B9361CA46B}"/>
              </a:ext>
            </a:extLst>
          </p:cNvPr>
          <p:cNvSpPr/>
          <p:nvPr/>
        </p:nvSpPr>
        <p:spPr>
          <a:xfrm>
            <a:off x="12642112" y="3253563"/>
            <a:ext cx="4540102" cy="818707"/>
          </a:xfrm>
          <a:prstGeom prst="rect">
            <a:avLst/>
          </a:prstGeom>
          <a:noFill/>
          <a:ln w="38100">
            <a:solidFill>
              <a:srgbClr val="AD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144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4">
            <a:extLst>
              <a:ext uri="{FF2B5EF4-FFF2-40B4-BE49-F238E27FC236}">
                <a16:creationId xmlns:a16="http://schemas.microsoft.com/office/drawing/2014/main" id="{75BDA612-0934-1EC6-60AD-88940C059A84}"/>
              </a:ext>
            </a:extLst>
          </p:cNvPr>
          <p:cNvSpPr/>
          <p:nvPr/>
        </p:nvSpPr>
        <p:spPr>
          <a:xfrm>
            <a:off x="0" y="0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5439158" y="258219"/>
            <a:ext cx="9302085" cy="96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Physical Marketing</a:t>
            </a:r>
            <a:endParaRPr lang="zh-TW" altLang="en-US" b="1">
              <a:solidFill>
                <a:schemeClr val="bg1"/>
              </a:solidFill>
              <a:latin typeface="Grotesque"/>
              <a:ea typeface="新細明體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C1B77-D004-73D1-5EFC-D490DC66C039}"/>
              </a:ext>
            </a:extLst>
          </p:cNvPr>
          <p:cNvSpPr txBox="1"/>
          <p:nvPr/>
        </p:nvSpPr>
        <p:spPr>
          <a:xfrm>
            <a:off x="6062116" y="8048443"/>
            <a:ext cx="514378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600">
                <a:latin typeface="Grotesque" panose="020B0504020202020204" pitchFamily="34" charset="0"/>
              </a:rPr>
              <a:t>Partnerships with </a:t>
            </a:r>
            <a:r>
              <a:rPr lang="en-IN" sz="2600" b="1">
                <a:latin typeface="Grotesque" panose="020B0504020202020204" pitchFamily="34" charset="0"/>
              </a:rPr>
              <a:t>grocery chains</a:t>
            </a:r>
            <a:r>
              <a:rPr lang="en-IN" sz="2600">
                <a:latin typeface="Grotesque" panose="020B0504020202020204" pitchFamily="34" charset="0"/>
              </a:rPr>
              <a:t> as well as in store promotions like sampling</a:t>
            </a:r>
          </a:p>
          <a:p>
            <a:pPr algn="ctr"/>
            <a:endParaRPr lang="en-IN" sz="2600">
              <a:latin typeface="Grotesque" panose="020B0504020202020204" pitchFamily="34" charset="0"/>
            </a:endParaRPr>
          </a:p>
          <a:p>
            <a:pPr algn="ctr"/>
            <a:endParaRPr lang="en-IN" sz="2600">
              <a:latin typeface="Grotesque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C17A95-26E9-389A-426C-9841ED39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3" y="2426206"/>
            <a:ext cx="5076825" cy="5076825"/>
          </a:xfrm>
          <a:prstGeom prst="rect">
            <a:avLst/>
          </a:prstGeom>
        </p:spPr>
      </p:pic>
      <p:pic>
        <p:nvPicPr>
          <p:cNvPr id="7176" name="Picture 8" descr="UFC Velvet Coconut Milk-Sampling &amp; price promotion - UFC REFRESH COCONUT  WATER">
            <a:extLst>
              <a:ext uri="{FF2B5EF4-FFF2-40B4-BE49-F238E27FC236}">
                <a16:creationId xmlns:a16="http://schemas.microsoft.com/office/drawing/2014/main" id="{FAE2C75A-4CF9-E151-737B-49390638D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47"/>
          <a:stretch/>
        </p:blipFill>
        <p:spPr bwMode="auto">
          <a:xfrm>
            <a:off x="6632559" y="2496627"/>
            <a:ext cx="3830651" cy="338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Top 12 Supermarkets In Germany [Buy Groceries Like a Local]">
            <a:extLst>
              <a:ext uri="{FF2B5EF4-FFF2-40B4-BE49-F238E27FC236}">
                <a16:creationId xmlns:a16="http://schemas.microsoft.com/office/drawing/2014/main" id="{79E1A3AA-763C-3983-6038-2722C534D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" r="1171"/>
          <a:stretch/>
        </p:blipFill>
        <p:spPr bwMode="auto">
          <a:xfrm>
            <a:off x="6213635" y="6003664"/>
            <a:ext cx="4840744" cy="132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NotMilk calls out Danone for Alpro's Not M*lk brand | Ad Age">
            <a:extLst>
              <a:ext uri="{FF2B5EF4-FFF2-40B4-BE49-F238E27FC236}">
                <a16:creationId xmlns:a16="http://schemas.microsoft.com/office/drawing/2014/main" id="{5EAEB64A-3DB4-12F4-A7CB-169D9E398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3793" r="3853" b="5053"/>
          <a:stretch/>
        </p:blipFill>
        <p:spPr bwMode="auto">
          <a:xfrm>
            <a:off x="11754428" y="2959295"/>
            <a:ext cx="5824773" cy="39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E41CAE-BDAD-180F-32DD-4326D276DCB2}"/>
              </a:ext>
            </a:extLst>
          </p:cNvPr>
          <p:cNvSpPr txBox="1"/>
          <p:nvPr/>
        </p:nvSpPr>
        <p:spPr>
          <a:xfrm>
            <a:off x="362333" y="8202332"/>
            <a:ext cx="525440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>
                <a:latin typeface="Grotesque" panose="020B0504020202020204" pitchFamily="34" charset="0"/>
              </a:rPr>
              <a:t>Partnerships with </a:t>
            </a:r>
            <a:r>
              <a:rPr lang="en-IN" sz="2600" b="1">
                <a:latin typeface="Grotesque" panose="020B0504020202020204" pitchFamily="34" charset="0"/>
              </a:rPr>
              <a:t>cafes and restaurants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DED708-D359-5108-8E03-86ED6A238607}"/>
              </a:ext>
            </a:extLst>
          </p:cNvPr>
          <p:cNvSpPr txBox="1"/>
          <p:nvPr/>
        </p:nvSpPr>
        <p:spPr>
          <a:xfrm>
            <a:off x="11999766" y="7503031"/>
            <a:ext cx="93088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sz="2600">
              <a:latin typeface="Grotesque" panose="020B0504020202020204" pitchFamily="34" charset="0"/>
            </a:endParaRPr>
          </a:p>
          <a:p>
            <a:endParaRPr lang="en-IN" sz="2600">
              <a:latin typeface="Grotesque" panose="020B0504020202020204" pitchFamily="34" charset="0"/>
            </a:endParaRPr>
          </a:p>
          <a:p>
            <a:r>
              <a:rPr lang="en-IN" sz="2600" b="1">
                <a:latin typeface="Grotesque" panose="020B0504020202020204" pitchFamily="34" charset="0"/>
              </a:rPr>
              <a:t>Posters</a:t>
            </a:r>
            <a:r>
              <a:rPr lang="en-IN" sz="2600">
                <a:latin typeface="Grotesque" panose="020B0504020202020204" pitchFamily="34" charset="0"/>
              </a:rPr>
              <a:t> on buses and train stations </a:t>
            </a:r>
          </a:p>
        </p:txBody>
      </p:sp>
    </p:spTree>
    <p:extLst>
      <p:ext uri="{BB962C8B-B14F-4D97-AF65-F5344CB8AC3E}">
        <p14:creationId xmlns:p14="http://schemas.microsoft.com/office/powerpoint/2010/main" val="106246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AE8524C0-FA68-D11B-0322-3E7A2CFFCF15}"/>
              </a:ext>
            </a:extLst>
          </p:cNvPr>
          <p:cNvSpPr/>
          <p:nvPr/>
        </p:nvSpPr>
        <p:spPr>
          <a:xfrm>
            <a:off x="-65809" y="-79916"/>
            <a:ext cx="18457718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E63499-24E9-8572-2A9F-9FEB2808EDF7}"/>
              </a:ext>
            </a:extLst>
          </p:cNvPr>
          <p:cNvSpPr txBox="1"/>
          <p:nvPr/>
        </p:nvSpPr>
        <p:spPr>
          <a:xfrm>
            <a:off x="2458868" y="5336130"/>
            <a:ext cx="476289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600" b="1">
                <a:solidFill>
                  <a:srgbClr val="002060"/>
                </a:solidFill>
                <a:latin typeface="Grotesque"/>
                <a:ea typeface="新細明體"/>
                <a:cs typeface="Calibri"/>
              </a:rPr>
              <a:t>Crowded market   </a:t>
            </a:r>
            <a:endParaRPr lang="zh-TW" sz="3600" b="1">
              <a:solidFill>
                <a:srgbClr val="002060"/>
              </a:solidFill>
              <a:latin typeface="Grotesque"/>
              <a:ea typeface="新細明體"/>
              <a:cs typeface="Calibri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D08DCD-7D6B-B537-CC89-522DC2809909}"/>
              </a:ext>
            </a:extLst>
          </p:cNvPr>
          <p:cNvSpPr txBox="1"/>
          <p:nvPr/>
        </p:nvSpPr>
        <p:spPr>
          <a:xfrm>
            <a:off x="872837" y="407437"/>
            <a:ext cx="16947330" cy="67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6400" b="1">
                <a:solidFill>
                  <a:schemeClr val="bg1"/>
                </a:solidFill>
                <a:latin typeface="Grotesque"/>
              </a:rPr>
              <a:t>Risk and mitigation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92D9167-2C97-042F-85FC-B1FC45805514}"/>
              </a:ext>
            </a:extLst>
          </p:cNvPr>
          <p:cNvSpPr txBox="1"/>
          <p:nvPr/>
        </p:nvSpPr>
        <p:spPr>
          <a:xfrm>
            <a:off x="1771988" y="7313603"/>
            <a:ext cx="5604794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Brand Awareness </a:t>
            </a:r>
            <a:endParaRPr lang="zh-TW" altLang="en-US" sz="3200">
              <a:solidFill>
                <a:srgbClr val="000000"/>
              </a:solidFill>
              <a:ea typeface="新細明體"/>
              <a:cs typeface="+mn-lt"/>
            </a:endParaRPr>
          </a:p>
          <a:p>
            <a:r>
              <a:rPr lang="en-US" altLang="zh-TW" sz="28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-</a:t>
            </a:r>
            <a:r>
              <a:rPr lang="en-US" altLang="zh-TW" sz="32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 </a:t>
            </a:r>
            <a:r>
              <a:rPr lang="zh-TW" sz="32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International Trade Fairs</a:t>
            </a:r>
            <a:endParaRPr lang="zh-TW" sz="3200">
              <a:latin typeface="Grotesque"/>
              <a:ea typeface="新細明體"/>
              <a:cs typeface="Calibri"/>
            </a:endParaRPr>
          </a:p>
          <a:p>
            <a:endParaRPr lang="en-US" altLang="zh-TW" sz="280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12" name="圖片 11" descr="Competition - Free sports and competition icons">
            <a:extLst>
              <a:ext uri="{FF2B5EF4-FFF2-40B4-BE49-F238E27FC236}">
                <a16:creationId xmlns:a16="http://schemas.microsoft.com/office/drawing/2014/main" id="{6C86AB21-3DBF-E553-0153-B9EDCC605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785" y="2263078"/>
            <a:ext cx="2743200" cy="2743200"/>
          </a:xfrm>
          <a:prstGeom prst="rect">
            <a:avLst/>
          </a:prstGeom>
        </p:spPr>
      </p:pic>
      <p:pic>
        <p:nvPicPr>
          <p:cNvPr id="13" name="圖片 12" descr="Right arrow - Free arrows icons">
            <a:extLst>
              <a:ext uri="{FF2B5EF4-FFF2-40B4-BE49-F238E27FC236}">
                <a16:creationId xmlns:a16="http://schemas.microsoft.com/office/drawing/2014/main" id="{E1E68852-4D95-EC5B-EF7D-034909F5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4086602" y="6312313"/>
            <a:ext cx="749808" cy="749808"/>
          </a:xfrm>
          <a:prstGeom prst="rect">
            <a:avLst/>
          </a:prstGeom>
        </p:spPr>
      </p:pic>
      <p:sp>
        <p:nvSpPr>
          <p:cNvPr id="21" name="文字方塊 1">
            <a:extLst>
              <a:ext uri="{FF2B5EF4-FFF2-40B4-BE49-F238E27FC236}">
                <a16:creationId xmlns:a16="http://schemas.microsoft.com/office/drawing/2014/main" id="{D256434F-16D7-54FB-45DD-82F1F20A6F46}"/>
              </a:ext>
            </a:extLst>
          </p:cNvPr>
          <p:cNvSpPr txBox="1"/>
          <p:nvPr/>
        </p:nvSpPr>
        <p:spPr>
          <a:xfrm>
            <a:off x="12106206" y="4701489"/>
            <a:ext cx="353477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600" b="1">
                <a:solidFill>
                  <a:srgbClr val="002060"/>
                </a:solidFill>
                <a:latin typeface="Grotesque"/>
                <a:ea typeface="新細明體"/>
                <a:cs typeface="Calibri"/>
              </a:rPr>
              <a:t>Price higher than oat milk</a:t>
            </a:r>
            <a:endParaRPr lang="en-US" altLang="zh-TW" sz="3600" b="1">
              <a:solidFill>
                <a:srgbClr val="002060"/>
              </a:solidFill>
              <a:latin typeface="Grotesque"/>
              <a:cs typeface="Calibri"/>
            </a:endParaRPr>
          </a:p>
        </p:txBody>
      </p:sp>
      <p:pic>
        <p:nvPicPr>
          <p:cNvPr id="22" name="圖片 21" descr="Right arrow - Free arrows icons">
            <a:extLst>
              <a:ext uri="{FF2B5EF4-FFF2-40B4-BE49-F238E27FC236}">
                <a16:creationId xmlns:a16="http://schemas.microsoft.com/office/drawing/2014/main" id="{4BD46333-EAB8-CB4C-0CD1-0FAD2C75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3542941" y="5985806"/>
            <a:ext cx="749808" cy="749808"/>
          </a:xfrm>
          <a:prstGeom prst="rect">
            <a:avLst/>
          </a:prstGeom>
        </p:spPr>
      </p:pic>
      <p:sp>
        <p:nvSpPr>
          <p:cNvPr id="23" name="文字方塊 1">
            <a:extLst>
              <a:ext uri="{FF2B5EF4-FFF2-40B4-BE49-F238E27FC236}">
                <a16:creationId xmlns:a16="http://schemas.microsoft.com/office/drawing/2014/main" id="{BD440829-FDAC-1B61-DE3E-14A60B08817C}"/>
              </a:ext>
            </a:extLst>
          </p:cNvPr>
          <p:cNvSpPr txBox="1"/>
          <p:nvPr/>
        </p:nvSpPr>
        <p:spPr>
          <a:xfrm>
            <a:off x="9980313" y="6805637"/>
            <a:ext cx="7875064" cy="206210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Emphasize on quality and unique selling point</a:t>
            </a:r>
            <a:endParaRPr lang="zh-TW" altLang="en-US" sz="3200">
              <a:solidFill>
                <a:srgbClr val="002060"/>
              </a:solidFill>
              <a:latin typeface="Grotesque"/>
              <a:ea typeface="新細明體"/>
              <a:cs typeface="+mn-lt"/>
            </a:endParaRPr>
          </a:p>
          <a:p>
            <a:pPr algn="ctr"/>
            <a:r>
              <a:rPr lang="zh-TW" altLang="en-US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-</a:t>
            </a:r>
            <a:r>
              <a:rPr lang="zh-TW" altLang="en-US" sz="32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  Ads in public transportation</a:t>
            </a:r>
            <a:endParaRPr lang="zh-TW" altLang="en-US">
              <a:solidFill>
                <a:srgbClr val="000000"/>
              </a:solidFill>
              <a:latin typeface="Grotesque"/>
              <a:ea typeface="新細明體"/>
              <a:cs typeface="+mn-lt"/>
            </a:endParaRPr>
          </a:p>
          <a:p>
            <a:pPr algn="ctr"/>
            <a:r>
              <a:rPr lang="zh-TW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-</a:t>
            </a:r>
            <a:r>
              <a:rPr lang="zh-TW" sz="32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  </a:t>
            </a:r>
            <a:r>
              <a:rPr lang="en-US" altLang="zh-TW" sz="3200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SEO</a:t>
            </a:r>
            <a:endParaRPr lang="zh-TW">
              <a:latin typeface="Grotesque"/>
              <a:ea typeface="新細明體"/>
              <a:cs typeface="Calibri"/>
            </a:endParaRPr>
          </a:p>
        </p:txBody>
      </p:sp>
      <p:pic>
        <p:nvPicPr>
          <p:cNvPr id="24" name="圖片 23" descr="Oat Milk Icons - Free SVG &amp; PNG Oat Milk Images - Noun Project">
            <a:extLst>
              <a:ext uri="{FF2B5EF4-FFF2-40B4-BE49-F238E27FC236}">
                <a16:creationId xmlns:a16="http://schemas.microsoft.com/office/drawing/2014/main" id="{86B95936-9542-E0E3-D0F0-947D26724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3752" y="1979116"/>
            <a:ext cx="2539682" cy="2539682"/>
          </a:xfrm>
          <a:prstGeom prst="rect">
            <a:avLst/>
          </a:prstGeom>
        </p:spPr>
      </p:pic>
      <p:grpSp>
        <p:nvGrpSpPr>
          <p:cNvPr id="27" name="Group 35">
            <a:extLst>
              <a:ext uri="{FF2B5EF4-FFF2-40B4-BE49-F238E27FC236}">
                <a16:creationId xmlns:a16="http://schemas.microsoft.com/office/drawing/2014/main" id="{911A0477-E608-740A-77E0-94AB34178C2F}"/>
              </a:ext>
            </a:extLst>
          </p:cNvPr>
          <p:cNvGrpSpPr/>
          <p:nvPr/>
        </p:nvGrpSpPr>
        <p:grpSpPr>
          <a:xfrm>
            <a:off x="3114760" y="9841650"/>
            <a:ext cx="11314680" cy="468162"/>
            <a:chOff x="2460574" y="8814137"/>
            <a:chExt cx="12809003" cy="675051"/>
          </a:xfrm>
        </p:grpSpPr>
        <p:sp>
          <p:nvSpPr>
            <p:cNvPr id="8" name="Rectangle 19">
              <a:extLst>
                <a:ext uri="{FF2B5EF4-FFF2-40B4-BE49-F238E27FC236}">
                  <a16:creationId xmlns:a16="http://schemas.microsoft.com/office/drawing/2014/main" id="{08B11A11-3B7C-4480-A23B-23B526F694D9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9" name="TextBox 20">
              <a:extLst>
                <a:ext uri="{FF2B5EF4-FFF2-40B4-BE49-F238E27FC236}">
                  <a16:creationId xmlns:a16="http://schemas.microsoft.com/office/drawing/2014/main" id="{0CD36D99-8632-A465-CC84-D351CD0E7C87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50E0CE0-9B1F-0C87-5551-42A2742855C3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95090E50-5A02-1ADD-1D23-1F3554591082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2FF57BCF-9C4C-E14B-D5C7-028B368FA98B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B2B6EB4D-9A53-9E98-2759-91D9C62CD75D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16" name="Oval 25">
              <a:extLst>
                <a:ext uri="{FF2B5EF4-FFF2-40B4-BE49-F238E27FC236}">
                  <a16:creationId xmlns:a16="http://schemas.microsoft.com/office/drawing/2014/main" id="{34D26C07-F3AC-C784-F26F-6C7CE7D2444C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7" name="Oval 26">
              <a:extLst>
                <a:ext uri="{FF2B5EF4-FFF2-40B4-BE49-F238E27FC236}">
                  <a16:creationId xmlns:a16="http://schemas.microsoft.com/office/drawing/2014/main" id="{AA2A758A-9D02-2994-CC6E-A7A91C8045E9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8" name="Oval 27">
              <a:extLst>
                <a:ext uri="{FF2B5EF4-FFF2-40B4-BE49-F238E27FC236}">
                  <a16:creationId xmlns:a16="http://schemas.microsoft.com/office/drawing/2014/main" id="{314366AE-FB8A-F658-692C-08E0843E0B56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9" name="Oval 28">
              <a:extLst>
                <a:ext uri="{FF2B5EF4-FFF2-40B4-BE49-F238E27FC236}">
                  <a16:creationId xmlns:a16="http://schemas.microsoft.com/office/drawing/2014/main" id="{62F37C76-4F65-D184-5D04-00DEB2E3EB96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0" name="Oval 29">
              <a:extLst>
                <a:ext uri="{FF2B5EF4-FFF2-40B4-BE49-F238E27FC236}">
                  <a16:creationId xmlns:a16="http://schemas.microsoft.com/office/drawing/2014/main" id="{288ABEEB-391E-BD46-5932-01AFDA8C3D1D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659233DC-95D0-65FF-9087-C220C774504F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6" name="TextBox 31">
              <a:extLst>
                <a:ext uri="{FF2B5EF4-FFF2-40B4-BE49-F238E27FC236}">
                  <a16:creationId xmlns:a16="http://schemas.microsoft.com/office/drawing/2014/main" id="{4D7C965C-590E-F68A-F214-7AABBB5F4099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99CD210-8536-3A57-A3F8-A684BCD92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690811" y="9391010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164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AE8524C0-FA68-D11B-0322-3E7A2CFFCF15}"/>
              </a:ext>
            </a:extLst>
          </p:cNvPr>
          <p:cNvSpPr/>
          <p:nvPr/>
        </p:nvSpPr>
        <p:spPr>
          <a:xfrm>
            <a:off x="-65809" y="-79916"/>
            <a:ext cx="18457718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D08DCD-7D6B-B537-CC89-522DC2809909}"/>
              </a:ext>
            </a:extLst>
          </p:cNvPr>
          <p:cNvSpPr txBox="1"/>
          <p:nvPr/>
        </p:nvSpPr>
        <p:spPr>
          <a:xfrm>
            <a:off x="872837" y="407437"/>
            <a:ext cx="17007200" cy="685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6400" b="1">
                <a:solidFill>
                  <a:schemeClr val="bg1"/>
                </a:solidFill>
                <a:latin typeface="Grotesque"/>
              </a:rPr>
              <a:t>Mitigation methods</a:t>
            </a:r>
            <a:endParaRPr lang="zh-TW" altLang="en-US" sz="6400">
              <a:solidFill>
                <a:schemeClr val="bg1"/>
              </a:solidFill>
            </a:endParaRPr>
          </a:p>
        </p:txBody>
      </p:sp>
      <p:sp>
        <p:nvSpPr>
          <p:cNvPr id="23" name="文字方塊 1">
            <a:extLst>
              <a:ext uri="{FF2B5EF4-FFF2-40B4-BE49-F238E27FC236}">
                <a16:creationId xmlns:a16="http://schemas.microsoft.com/office/drawing/2014/main" id="{BD440829-FDAC-1B61-DE3E-14A60B08817C}"/>
              </a:ext>
            </a:extLst>
          </p:cNvPr>
          <p:cNvSpPr txBox="1"/>
          <p:nvPr/>
        </p:nvSpPr>
        <p:spPr>
          <a:xfrm>
            <a:off x="11611317" y="7751455"/>
            <a:ext cx="5883473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3200" b="1">
              <a:solidFill>
                <a:srgbClr val="002060"/>
              </a:solidFill>
              <a:cs typeface="Calibri"/>
            </a:endParaRPr>
          </a:p>
        </p:txBody>
      </p:sp>
      <p:pic>
        <p:nvPicPr>
          <p:cNvPr id="2" name="圖片 1" descr="Google Search Operators: The Complete List (44 Advanced Operators)">
            <a:extLst>
              <a:ext uri="{FF2B5EF4-FFF2-40B4-BE49-F238E27FC236}">
                <a16:creationId xmlns:a16="http://schemas.microsoft.com/office/drawing/2014/main" id="{C220AE14-2B33-293C-2F7B-B6D7CC14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22" y="3682271"/>
            <a:ext cx="8703128" cy="5134282"/>
          </a:xfrm>
          <a:prstGeom prst="rect">
            <a:avLst/>
          </a:prstGeom>
        </p:spPr>
      </p:pic>
      <p:pic>
        <p:nvPicPr>
          <p:cNvPr id="8" name="圖片 7" descr="Book advertising space in U-Bahn Stations in Berlin: Metro Billboards">
            <a:extLst>
              <a:ext uri="{FF2B5EF4-FFF2-40B4-BE49-F238E27FC236}">
                <a16:creationId xmlns:a16="http://schemas.microsoft.com/office/drawing/2014/main" id="{7CDF6B23-A5B3-21FE-2876-EAD033A5B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052" y="3601685"/>
            <a:ext cx="7541985" cy="499794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3114074-1DDF-F5DB-5DDC-E21638A8E20F}"/>
              </a:ext>
            </a:extLst>
          </p:cNvPr>
          <p:cNvSpPr txBox="1"/>
          <p:nvPr/>
        </p:nvSpPr>
        <p:spPr>
          <a:xfrm>
            <a:off x="280772" y="2302647"/>
            <a:ext cx="876406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AI, machine learning</a:t>
            </a:r>
            <a:endParaRPr lang="zh-TW" altLang="en-US" b="1">
              <a:solidFill>
                <a:srgbClr val="000000"/>
              </a:solidFill>
              <a:latin typeface="Grotesque"/>
              <a:ea typeface="新細明體"/>
              <a:cs typeface="+mn-lt"/>
            </a:endParaRPr>
          </a:p>
          <a:p>
            <a:pPr algn="ctr"/>
            <a:r>
              <a:rPr lang="en-US" altLang="zh-TW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 keyword SEO</a:t>
            </a:r>
            <a:endParaRPr lang="zh-TW" b="1">
              <a:latin typeface="Grotesque"/>
              <a:ea typeface="新細明體"/>
              <a:cs typeface="Calibr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BE3BE0-3047-F9A7-6DAD-367CC83BB322}"/>
              </a:ext>
            </a:extLst>
          </p:cNvPr>
          <p:cNvSpPr txBox="1"/>
          <p:nvPr/>
        </p:nvSpPr>
        <p:spPr>
          <a:xfrm>
            <a:off x="10165337" y="2297200"/>
            <a:ext cx="8764063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3200" b="1">
                <a:solidFill>
                  <a:srgbClr val="002060"/>
                </a:solidFill>
                <a:latin typeface="Grotesque"/>
                <a:ea typeface="+mn-lt"/>
                <a:cs typeface="+mn-lt"/>
              </a:rPr>
              <a:t>Ads in metro station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3464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8BDE4F-865C-5CB8-6BD0-5A07643D072A}"/>
              </a:ext>
            </a:extLst>
          </p:cNvPr>
          <p:cNvSpPr/>
          <p:nvPr/>
        </p:nvSpPr>
        <p:spPr>
          <a:xfrm>
            <a:off x="-65809" y="-79916"/>
            <a:ext cx="18457718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D08DCD-7D6B-B537-CC89-522DC2809909}"/>
              </a:ext>
            </a:extLst>
          </p:cNvPr>
          <p:cNvSpPr txBox="1"/>
          <p:nvPr/>
        </p:nvSpPr>
        <p:spPr>
          <a:xfrm>
            <a:off x="976746" y="407437"/>
            <a:ext cx="16822156" cy="678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6400" b="1">
                <a:solidFill>
                  <a:schemeClr val="bg1"/>
                </a:solidFill>
                <a:latin typeface="Grotesque"/>
              </a:rPr>
              <a:t>Risk and mitigation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C71F24-8508-B419-F0CE-672594A2E920}"/>
              </a:ext>
            </a:extLst>
          </p:cNvPr>
          <p:cNvSpPr txBox="1"/>
          <p:nvPr/>
        </p:nvSpPr>
        <p:spPr>
          <a:xfrm>
            <a:off x="12375903" y="7924033"/>
            <a:ext cx="56221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3200" b="1">
              <a:solidFill>
                <a:srgbClr val="002060"/>
              </a:solidFill>
              <a:ea typeface="+mn-lt"/>
              <a:cs typeface="+mn-lt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79C7854-D445-0A6A-053B-3DD82481FC0C}"/>
              </a:ext>
            </a:extLst>
          </p:cNvPr>
          <p:cNvSpPr txBox="1"/>
          <p:nvPr/>
        </p:nvSpPr>
        <p:spPr>
          <a:xfrm>
            <a:off x="11644671" y="5354647"/>
            <a:ext cx="3665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600" b="1">
                <a:solidFill>
                  <a:srgbClr val="002060"/>
                </a:solidFill>
                <a:ea typeface="新細明體"/>
                <a:cs typeface="Calibri"/>
              </a:rPr>
              <a:t>Regulation risk </a:t>
            </a:r>
          </a:p>
        </p:txBody>
      </p:sp>
      <p:pic>
        <p:nvPicPr>
          <p:cNvPr id="11" name="圖片 10" descr="Right arrow - Free arrows icons">
            <a:extLst>
              <a:ext uri="{FF2B5EF4-FFF2-40B4-BE49-F238E27FC236}">
                <a16:creationId xmlns:a16="http://schemas.microsoft.com/office/drawing/2014/main" id="{208D1A7A-1C29-76D0-E513-F6FBE4E54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13263540" y="6460946"/>
            <a:ext cx="749808" cy="749808"/>
          </a:xfrm>
          <a:prstGeom prst="rect">
            <a:avLst/>
          </a:prstGeom>
        </p:spPr>
      </p:pic>
      <p:pic>
        <p:nvPicPr>
          <p:cNvPr id="20" name="圖片 19" descr="Regulation Icons - Free SVG &amp; PNG Regulation Images - Noun Project">
            <a:extLst>
              <a:ext uri="{FF2B5EF4-FFF2-40B4-BE49-F238E27FC236}">
                <a16:creationId xmlns:a16="http://schemas.microsoft.com/office/drawing/2014/main" id="{FDCED493-0542-109C-D033-FE992C1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106" y="2253581"/>
            <a:ext cx="2539682" cy="253968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C6A186-FCE9-9358-45AF-1480BB8C2C8F}"/>
              </a:ext>
            </a:extLst>
          </p:cNvPr>
          <p:cNvSpPr txBox="1"/>
          <p:nvPr/>
        </p:nvSpPr>
        <p:spPr>
          <a:xfrm>
            <a:off x="10557767" y="7433403"/>
            <a:ext cx="691583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0" b="1">
                <a:solidFill>
                  <a:srgbClr val="002060"/>
                </a:solidFill>
                <a:ea typeface="新細明體"/>
                <a:cs typeface="+mn-lt"/>
              </a:rPr>
              <a:t>Partnership</a:t>
            </a:r>
          </a:p>
          <a:p>
            <a:r>
              <a:rPr lang="zh-TW" altLang="en-US" sz="3200" b="1">
                <a:solidFill>
                  <a:srgbClr val="002060"/>
                </a:solidFill>
                <a:ea typeface="+mn-lt"/>
                <a:cs typeface="+mn-lt"/>
              </a:rPr>
              <a:t>-</a:t>
            </a:r>
            <a:r>
              <a:rPr lang="zh-TW" altLang="en-US" sz="3200">
                <a:solidFill>
                  <a:srgbClr val="002060"/>
                </a:solidFill>
                <a:ea typeface="+mn-lt"/>
                <a:cs typeface="+mn-lt"/>
              </a:rPr>
              <a:t>  International Trade Administration</a:t>
            </a:r>
            <a:endParaRPr lang="zh-TW" altLang="en-US" sz="3200">
              <a:solidFill>
                <a:srgbClr val="002060"/>
              </a:solidFill>
              <a:ea typeface="新細明體"/>
              <a:cs typeface="Calibri"/>
            </a:endParaRPr>
          </a:p>
        </p:txBody>
      </p:sp>
      <p:sp>
        <p:nvSpPr>
          <p:cNvPr id="21" name="文字方塊 1">
            <a:extLst>
              <a:ext uri="{FF2B5EF4-FFF2-40B4-BE49-F238E27FC236}">
                <a16:creationId xmlns:a16="http://schemas.microsoft.com/office/drawing/2014/main" id="{33403A8C-01DD-A171-74AE-D66D03792A99}"/>
              </a:ext>
            </a:extLst>
          </p:cNvPr>
          <p:cNvSpPr txBox="1"/>
          <p:nvPr/>
        </p:nvSpPr>
        <p:spPr>
          <a:xfrm>
            <a:off x="3223698" y="5390402"/>
            <a:ext cx="392137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E</a:t>
            </a:r>
            <a:r>
              <a:rPr lang="zh-TW" sz="3600" b="1">
                <a:solidFill>
                  <a:srgbClr val="002060"/>
                </a:solidFill>
                <a:ea typeface="+mn-lt"/>
                <a:cs typeface="+mn-lt"/>
              </a:rPr>
              <a:t>t</a:t>
            </a:r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h</a:t>
            </a:r>
            <a:r>
              <a:rPr lang="zh-TW" sz="3600" b="1">
                <a:solidFill>
                  <a:srgbClr val="002060"/>
                </a:solidFill>
                <a:ea typeface="+mn-lt"/>
                <a:cs typeface="+mn-lt"/>
              </a:rPr>
              <a:t>i</a:t>
            </a:r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c</a:t>
            </a:r>
            <a:r>
              <a:rPr lang="zh-TW" sz="3600" b="1">
                <a:solidFill>
                  <a:srgbClr val="002060"/>
                </a:solidFill>
                <a:ea typeface="+mn-lt"/>
                <a:cs typeface="+mn-lt"/>
              </a:rPr>
              <a:t>al is</a:t>
            </a:r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sues</a:t>
            </a:r>
            <a:r>
              <a:rPr lang="zh-TW" altLang="en-US" sz="3600" b="1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in</a:t>
            </a:r>
            <a:r>
              <a:rPr lang="zh-TW" altLang="en-US" sz="3600" b="1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-US" altLang="zh-TW" sz="3600" b="1">
                <a:solidFill>
                  <a:srgbClr val="002060"/>
                </a:solidFill>
                <a:ea typeface="+mn-lt"/>
                <a:cs typeface="+mn-lt"/>
              </a:rPr>
              <a:t>AI</a:t>
            </a:r>
            <a:r>
              <a:rPr lang="zh-TW" altLang="en-US" sz="3600" b="1">
                <a:solidFill>
                  <a:srgbClr val="002060"/>
                </a:solidFill>
                <a:ea typeface="+mn-lt"/>
                <a:cs typeface="+mn-lt"/>
              </a:rPr>
              <a:t> </a:t>
            </a:r>
            <a:endParaRPr lang="zh-TW"/>
          </a:p>
        </p:txBody>
      </p:sp>
      <p:pic>
        <p:nvPicPr>
          <p:cNvPr id="22" name="圖片 21" descr="Right arrow - Free arrows icons">
            <a:extLst>
              <a:ext uri="{FF2B5EF4-FFF2-40B4-BE49-F238E27FC236}">
                <a16:creationId xmlns:a16="http://schemas.microsoft.com/office/drawing/2014/main" id="{84136121-3FA2-C4DF-4481-BF141F13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4819526" y="6338581"/>
            <a:ext cx="749808" cy="749808"/>
          </a:xfrm>
          <a:prstGeom prst="rect">
            <a:avLst/>
          </a:prstGeom>
        </p:spPr>
      </p:pic>
      <p:sp>
        <p:nvSpPr>
          <p:cNvPr id="23" name="文字方塊 1">
            <a:extLst>
              <a:ext uri="{FF2B5EF4-FFF2-40B4-BE49-F238E27FC236}">
                <a16:creationId xmlns:a16="http://schemas.microsoft.com/office/drawing/2014/main" id="{6B23CF11-1034-E21C-0528-152E93E6DEDA}"/>
              </a:ext>
            </a:extLst>
          </p:cNvPr>
          <p:cNvSpPr txBox="1"/>
          <p:nvPr/>
        </p:nvSpPr>
        <p:spPr>
          <a:xfrm>
            <a:off x="2100298" y="7378540"/>
            <a:ext cx="6928659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b="1">
                <a:solidFill>
                  <a:srgbClr val="002060"/>
                </a:solidFill>
                <a:ea typeface="+mn-lt"/>
                <a:cs typeface="+mn-lt"/>
              </a:rPr>
              <a:t>Education</a:t>
            </a:r>
            <a:endParaRPr lang="zh-TW" altLang="en-US" sz="3200">
              <a:solidFill>
                <a:srgbClr val="002060"/>
              </a:solidFill>
              <a:ea typeface="新細明體"/>
              <a:cs typeface="+mn-lt"/>
            </a:endParaRPr>
          </a:p>
          <a:p>
            <a:r>
              <a:rPr lang="zh-TW" altLang="en-US" sz="3200" b="1">
                <a:solidFill>
                  <a:srgbClr val="002060"/>
                </a:solidFill>
                <a:ea typeface="+mn-lt"/>
                <a:cs typeface="+mn-lt"/>
              </a:rPr>
              <a:t>-</a:t>
            </a:r>
            <a:r>
              <a:rPr lang="zh-TW" altLang="en-US" sz="3200">
                <a:solidFill>
                  <a:srgbClr val="002060"/>
                </a:solidFill>
                <a:ea typeface="+mn-lt"/>
                <a:cs typeface="+mn-lt"/>
              </a:rPr>
              <a:t> Interactive website demo of algorithm</a:t>
            </a:r>
            <a:endParaRPr lang="zh-TW" altLang="en-US" sz="3200">
              <a:solidFill>
                <a:srgbClr val="002060"/>
              </a:solidFill>
              <a:ea typeface="新細明體"/>
              <a:cs typeface="Calibri"/>
            </a:endParaRPr>
          </a:p>
        </p:txBody>
      </p:sp>
      <p:pic>
        <p:nvPicPr>
          <p:cNvPr id="2" name="圖片 1" descr="Ai artificial intelligence chip technology cpu - Science &amp; Technology Icons">
            <a:extLst>
              <a:ext uri="{FF2B5EF4-FFF2-40B4-BE49-F238E27FC236}">
                <a16:creationId xmlns:a16="http://schemas.microsoft.com/office/drawing/2014/main" id="{37F1D46E-BE2F-4645-0CEC-AD3B4F67C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73" y="1927513"/>
            <a:ext cx="3470563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826D4E-E5DF-7224-FB1E-E356721BEC67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9C59BB56-85A9-DCF7-7FCF-5CAF49EB8801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Introducing </a:t>
            </a:r>
            <a:r>
              <a:rPr lang="en-US" sz="6400" b="1">
                <a:solidFill>
                  <a:schemeClr val="bg1"/>
                </a:solidFill>
                <a:latin typeface="Grotesque" panose="020B0504020202020204" pitchFamily="34" charset="0"/>
              </a:rPr>
              <a:t>t</a:t>
            </a: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he Team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D645D0-C352-B6F2-FB3A-9465BE735E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4818" y="2472233"/>
            <a:ext cx="4091552" cy="414773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9529A6-8127-24D9-CF5B-4FED59A17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3" r="5783" b="193"/>
          <a:stretch/>
        </p:blipFill>
        <p:spPr bwMode="auto">
          <a:xfrm>
            <a:off x="4863830" y="2472234"/>
            <a:ext cx="3954219" cy="423248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0EE432-FD0C-E647-1655-F6B5FFFA9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3"/>
          <a:stretch/>
        </p:blipFill>
        <p:spPr>
          <a:xfrm>
            <a:off x="9145509" y="2472233"/>
            <a:ext cx="4262452" cy="4232487"/>
          </a:xfrm>
          <a:prstGeom prst="ellipse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5F69C1-1AC5-D8D6-650F-6C0E9905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860" y="2472233"/>
            <a:ext cx="4317240" cy="43172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5A54F6E6-3A8A-E2C5-054A-10ACE427BAFF}"/>
              </a:ext>
            </a:extLst>
          </p:cNvPr>
          <p:cNvSpPr txBox="1"/>
          <p:nvPr/>
        </p:nvSpPr>
        <p:spPr>
          <a:xfrm>
            <a:off x="5447403" y="7081827"/>
            <a:ext cx="3048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Yi-Kai</a:t>
            </a:r>
            <a:br>
              <a:rPr lang="en-US" altLang="zh-TW" sz="3200" b="1">
                <a:latin typeface="Grotesque"/>
                <a:ea typeface="新細明體"/>
                <a:cs typeface="Calibri"/>
              </a:rPr>
            </a:br>
            <a:endParaRPr lang="zh-TW" sz="3200" b="1">
              <a:latin typeface="Grotesque"/>
              <a:ea typeface="新細明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1F203C-D857-D4B0-5661-800AD0C5916D}"/>
              </a:ext>
            </a:extLst>
          </p:cNvPr>
          <p:cNvSpPr txBox="1"/>
          <p:nvPr/>
        </p:nvSpPr>
        <p:spPr>
          <a:xfrm>
            <a:off x="742434" y="7121534"/>
            <a:ext cx="355022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Hezekiah</a:t>
            </a:r>
            <a:br>
              <a:rPr lang="en-US" altLang="zh-TW" sz="3200" b="1">
                <a:latin typeface="Grotesque"/>
                <a:ea typeface="新細明體"/>
                <a:cs typeface="Calibri"/>
              </a:rPr>
            </a:br>
            <a:endParaRPr lang="zh-TW" sz="3200">
              <a:latin typeface="Grotesque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057316B-603A-2854-D333-950EE54F660A}"/>
              </a:ext>
            </a:extLst>
          </p:cNvPr>
          <p:cNvSpPr txBox="1"/>
          <p:nvPr/>
        </p:nvSpPr>
        <p:spPr>
          <a:xfrm>
            <a:off x="9857353" y="7081827"/>
            <a:ext cx="3048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Erina</a:t>
            </a:r>
            <a:br>
              <a:rPr lang="en-US" altLang="zh-TW" sz="3200" b="1">
                <a:latin typeface="Grotesque"/>
                <a:ea typeface="新細明體"/>
                <a:cs typeface="Calibri"/>
              </a:rPr>
            </a:br>
            <a:endParaRPr lang="zh-TW" sz="3200" b="1">
              <a:latin typeface="Grotesque"/>
              <a:cs typeface="Calibri" panose="020F0502020204030204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83CC25-5B94-4644-FA5D-6BBB2E9128F7}"/>
              </a:ext>
            </a:extLst>
          </p:cNvPr>
          <p:cNvSpPr txBox="1"/>
          <p:nvPr/>
        </p:nvSpPr>
        <p:spPr>
          <a:xfrm>
            <a:off x="14173274" y="7082839"/>
            <a:ext cx="370609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Rachana</a:t>
            </a:r>
            <a:br>
              <a:rPr lang="en-US" altLang="zh-TW" sz="3200" b="1">
                <a:latin typeface="Grotesque"/>
                <a:ea typeface="新細明體"/>
                <a:cs typeface="Calibri"/>
              </a:rPr>
            </a:br>
            <a:endParaRPr lang="zh-TW" sz="3200" b="1">
              <a:latin typeface="Grotesque"/>
              <a:ea typeface="新細明體"/>
            </a:endParaRPr>
          </a:p>
        </p:txBody>
      </p:sp>
      <p:grpSp>
        <p:nvGrpSpPr>
          <p:cNvPr id="40" name="Group 35">
            <a:extLst>
              <a:ext uri="{FF2B5EF4-FFF2-40B4-BE49-F238E27FC236}">
                <a16:creationId xmlns:a16="http://schemas.microsoft.com/office/drawing/2014/main" id="{C6E02A81-9EEB-85A1-E285-24FB8BD6D9F3}"/>
              </a:ext>
            </a:extLst>
          </p:cNvPr>
          <p:cNvGrpSpPr/>
          <p:nvPr/>
        </p:nvGrpSpPr>
        <p:grpSpPr>
          <a:xfrm>
            <a:off x="3005903" y="9623936"/>
            <a:ext cx="11314680" cy="468162"/>
            <a:chOff x="2460574" y="8814137"/>
            <a:chExt cx="12809003" cy="675051"/>
          </a:xfrm>
        </p:grpSpPr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A356170B-2C1A-FCF5-CD30-9E57ECD7FAF8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CCE8E7B6-6716-0925-A728-2E790FB667B8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16D2DB8D-B927-B4F9-8AEE-A9BCDB2C3384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44" name="TextBox 22">
              <a:extLst>
                <a:ext uri="{FF2B5EF4-FFF2-40B4-BE49-F238E27FC236}">
                  <a16:creationId xmlns:a16="http://schemas.microsoft.com/office/drawing/2014/main" id="{48109D67-6702-65E2-64B4-B4A46471590F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BD98D7CE-02D6-AA7D-94A7-431EA331642B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46" name="TextBox 24">
              <a:extLst>
                <a:ext uri="{FF2B5EF4-FFF2-40B4-BE49-F238E27FC236}">
                  <a16:creationId xmlns:a16="http://schemas.microsoft.com/office/drawing/2014/main" id="{6BA1FA4A-400F-DFC7-5A9E-CBAF83061AB0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47" name="Oval 25">
              <a:extLst>
                <a:ext uri="{FF2B5EF4-FFF2-40B4-BE49-F238E27FC236}">
                  <a16:creationId xmlns:a16="http://schemas.microsoft.com/office/drawing/2014/main" id="{18E96CE7-BA17-54D2-CEBC-3DF1C5EEC51E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48" name="Oval 26">
              <a:extLst>
                <a:ext uri="{FF2B5EF4-FFF2-40B4-BE49-F238E27FC236}">
                  <a16:creationId xmlns:a16="http://schemas.microsoft.com/office/drawing/2014/main" id="{CEFD76AD-25F1-C99C-5D2D-EBB9007A07EF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49" name="Oval 27">
              <a:extLst>
                <a:ext uri="{FF2B5EF4-FFF2-40B4-BE49-F238E27FC236}">
                  <a16:creationId xmlns:a16="http://schemas.microsoft.com/office/drawing/2014/main" id="{E397C7F4-9F64-780E-10D1-EA96EDA703AA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0" name="Oval 28">
              <a:extLst>
                <a:ext uri="{FF2B5EF4-FFF2-40B4-BE49-F238E27FC236}">
                  <a16:creationId xmlns:a16="http://schemas.microsoft.com/office/drawing/2014/main" id="{D9A3CDD6-2921-AD28-2AD4-9505B9A0E6D1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1" name="Oval 29">
              <a:extLst>
                <a:ext uri="{FF2B5EF4-FFF2-40B4-BE49-F238E27FC236}">
                  <a16:creationId xmlns:a16="http://schemas.microsoft.com/office/drawing/2014/main" id="{11801971-B6D1-93AC-AB87-C365329018A7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2" name="Oval 30">
              <a:extLst>
                <a:ext uri="{FF2B5EF4-FFF2-40B4-BE49-F238E27FC236}">
                  <a16:creationId xmlns:a16="http://schemas.microsoft.com/office/drawing/2014/main" id="{2CFB507F-B63D-3BA5-28AD-152BA282A34D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3" name="TextBox 31">
              <a:extLst>
                <a:ext uri="{FF2B5EF4-FFF2-40B4-BE49-F238E27FC236}">
                  <a16:creationId xmlns:a16="http://schemas.microsoft.com/office/drawing/2014/main" id="{F150DE36-CCFC-0366-D574-AC35FAD34C9E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F5D240C-4577-DC05-F93A-EF2B837FC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943732" y="9106559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0653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26" name="圖形 1" descr="International Trade Administration Logo">
            <a:extLst>
              <a:ext uri="{FF2B5EF4-FFF2-40B4-BE49-F238E27FC236}">
                <a16:creationId xmlns:a16="http://schemas.microsoft.com/office/drawing/2014/main" id="{5C8B06D3-6EAE-F3E4-EE77-5A20F2DF9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26152" y="4635817"/>
            <a:ext cx="6139815" cy="2432685"/>
          </a:xfrm>
          <a:prstGeom prst="rect">
            <a:avLst/>
          </a:prstGeom>
        </p:spPr>
      </p:pic>
      <p:pic>
        <p:nvPicPr>
          <p:cNvPr id="28" name="Picture 10" descr="File:NotCo logo.svg - Wikipedia">
            <a:extLst>
              <a:ext uri="{FF2B5EF4-FFF2-40B4-BE49-F238E27FC236}">
                <a16:creationId xmlns:a16="http://schemas.microsoft.com/office/drawing/2014/main" id="{5716D893-A3C3-15F6-9755-DBBB33F06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41" y="4393808"/>
            <a:ext cx="3241616" cy="2926289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8DA4077-F082-C478-B456-6BBDF71A5517}"/>
              </a:ext>
            </a:extLst>
          </p:cNvPr>
          <p:cNvCxnSpPr/>
          <p:nvPr/>
        </p:nvCxnSpPr>
        <p:spPr>
          <a:xfrm>
            <a:off x="8778240" y="4046220"/>
            <a:ext cx="30480" cy="326136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7">
            <a:extLst>
              <a:ext uri="{FF2B5EF4-FFF2-40B4-BE49-F238E27FC236}">
                <a16:creationId xmlns:a16="http://schemas.microsoft.com/office/drawing/2014/main" id="{FF88AE68-F1D0-6378-E9E8-5323CE5DBBD4}"/>
              </a:ext>
            </a:extLst>
          </p:cNvPr>
          <p:cNvSpPr/>
          <p:nvPr/>
        </p:nvSpPr>
        <p:spPr>
          <a:xfrm>
            <a:off x="-65809" y="-79916"/>
            <a:ext cx="18457718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D08DCD-7D6B-B537-CC89-522DC2809909}"/>
              </a:ext>
            </a:extLst>
          </p:cNvPr>
          <p:cNvSpPr txBox="1"/>
          <p:nvPr/>
        </p:nvSpPr>
        <p:spPr>
          <a:xfrm>
            <a:off x="3064494" y="345206"/>
            <a:ext cx="1800552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Partnership with International  Trade Administration</a:t>
            </a:r>
            <a:endParaRPr lang="zh-TW" altLang="en-US" sz="4100" b="1">
              <a:solidFill>
                <a:schemeClr val="bg1"/>
              </a:solidFill>
              <a:latin typeface="Grotesque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532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7ADA65-7EAF-B61A-FF6A-5C51D19CC321}"/>
              </a:ext>
            </a:extLst>
          </p:cNvPr>
          <p:cNvSpPr/>
          <p:nvPr/>
        </p:nvSpPr>
        <p:spPr>
          <a:xfrm>
            <a:off x="-65809" y="-79916"/>
            <a:ext cx="18457718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96D08DCD-7D6B-B537-CC89-522DC2809909}"/>
              </a:ext>
            </a:extLst>
          </p:cNvPr>
          <p:cNvSpPr txBox="1"/>
          <p:nvPr/>
        </p:nvSpPr>
        <p:spPr>
          <a:xfrm>
            <a:off x="3574160" y="520098"/>
            <a:ext cx="11724617" cy="684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6600" b="1" dirty="0">
                <a:solidFill>
                  <a:schemeClr val="bg1"/>
                </a:solidFill>
                <a:latin typeface="Grotesque"/>
              </a:rPr>
              <a:t>International  Trade Fairs</a:t>
            </a:r>
            <a:endParaRPr lang="zh-TW" altLang="en-US" sz="6600" b="1" dirty="0">
              <a:solidFill>
                <a:schemeClr val="bg1"/>
              </a:solidFill>
              <a:latin typeface="Grotesque"/>
            </a:endParaRPr>
          </a:p>
        </p:txBody>
      </p:sp>
      <p:pic>
        <p:nvPicPr>
          <p:cNvPr id="2" name="圖片 1" descr="Detailansicht">
            <a:extLst>
              <a:ext uri="{FF2B5EF4-FFF2-40B4-BE49-F238E27FC236}">
                <a16:creationId xmlns:a16="http://schemas.microsoft.com/office/drawing/2014/main" id="{629CEF37-FA94-D3AC-1F59-DE0334A0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01" y="2806090"/>
            <a:ext cx="9921239" cy="5541287"/>
          </a:xfrm>
          <a:prstGeom prst="rect">
            <a:avLst/>
          </a:prstGeom>
        </p:spPr>
      </p:pic>
      <p:pic>
        <p:nvPicPr>
          <p:cNvPr id="10" name="圖片 9" descr="Right arrow - Free arrows icons">
            <a:extLst>
              <a:ext uri="{FF2B5EF4-FFF2-40B4-BE49-F238E27FC236}">
                <a16:creationId xmlns:a16="http://schemas.microsoft.com/office/drawing/2014/main" id="{E92EA868-79DF-1A1C-DA83-B967B140B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3778910" y="3713657"/>
            <a:ext cx="582168" cy="612648"/>
          </a:xfrm>
          <a:prstGeom prst="rect">
            <a:avLst/>
          </a:prstGeom>
        </p:spPr>
      </p:pic>
      <p:pic>
        <p:nvPicPr>
          <p:cNvPr id="17" name="圖片 16" descr="Customer feedback - Free marketing icons">
            <a:extLst>
              <a:ext uri="{FF2B5EF4-FFF2-40B4-BE49-F238E27FC236}">
                <a16:creationId xmlns:a16="http://schemas.microsoft.com/office/drawing/2014/main" id="{8EF9B7A5-8818-8ACF-F6FE-BEF716CFD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5129" y="4531481"/>
            <a:ext cx="1482272" cy="1500415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8B9972-3F9F-AA8F-704F-BBD9DDE93E89}"/>
              </a:ext>
            </a:extLst>
          </p:cNvPr>
          <p:cNvSpPr txBox="1"/>
          <p:nvPr/>
        </p:nvSpPr>
        <p:spPr>
          <a:xfrm>
            <a:off x="12048212" y="6228773"/>
            <a:ext cx="52110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latin typeface="Grotesque"/>
                <a:ea typeface="新細明體"/>
                <a:cs typeface="Calibri"/>
              </a:rPr>
              <a:t>Customer feedback</a:t>
            </a:r>
          </a:p>
          <a:p>
            <a:endParaRPr lang="en-US" altLang="zh-TW" sz="2800" b="1">
              <a:latin typeface="Grotesque"/>
              <a:ea typeface="新細明體"/>
              <a:cs typeface="Calibri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121434F-4900-9E41-B164-39A257D28AFB}"/>
              </a:ext>
            </a:extLst>
          </p:cNvPr>
          <p:cNvSpPr txBox="1"/>
          <p:nvPr/>
        </p:nvSpPr>
        <p:spPr>
          <a:xfrm>
            <a:off x="10256307" y="2652320"/>
            <a:ext cx="777857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Participate in trade fair </a:t>
            </a:r>
            <a:endParaRPr lang="zh-TW" altLang="en-US">
              <a:cs typeface="Calibri"/>
            </a:endParaRPr>
          </a:p>
          <a:p>
            <a:pPr algn="ctr"/>
            <a:r>
              <a:rPr lang="en-US" altLang="zh-TW" sz="3200" b="1">
                <a:latin typeface="Grotesque"/>
                <a:ea typeface="新細明體"/>
                <a:cs typeface="Calibri"/>
              </a:rPr>
              <a:t>with low cost </a:t>
            </a:r>
            <a:endParaRPr lang="en-US">
              <a:cs typeface="Calibri"/>
            </a:endParaRPr>
          </a:p>
        </p:txBody>
      </p:sp>
      <p:pic>
        <p:nvPicPr>
          <p:cNvPr id="25" name="圖片 24" descr="Right arrow - Free arrows icons">
            <a:extLst>
              <a:ext uri="{FF2B5EF4-FFF2-40B4-BE49-F238E27FC236}">
                <a16:creationId xmlns:a16="http://schemas.microsoft.com/office/drawing/2014/main" id="{0A4B88B3-A8C0-FF67-25A7-51FE0DA8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3724481" y="6784516"/>
            <a:ext cx="582168" cy="612648"/>
          </a:xfrm>
          <a:prstGeom prst="rect">
            <a:avLst/>
          </a:prstGeom>
        </p:spPr>
      </p:pic>
      <p:pic>
        <p:nvPicPr>
          <p:cNvPr id="3" name="圖片 2" descr="Sentiment analysis - Free marketing icons">
            <a:extLst>
              <a:ext uri="{FF2B5EF4-FFF2-40B4-BE49-F238E27FC236}">
                <a16:creationId xmlns:a16="http://schemas.microsoft.com/office/drawing/2014/main" id="{DFB2D629-741A-DB28-5D74-8A901692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7642860"/>
            <a:ext cx="1676400" cy="16764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4C4CF22-C392-E583-29DD-B5E8252388C7}"/>
              </a:ext>
            </a:extLst>
          </p:cNvPr>
          <p:cNvSpPr txBox="1"/>
          <p:nvPr/>
        </p:nvSpPr>
        <p:spPr>
          <a:xfrm>
            <a:off x="11886805" y="9382066"/>
            <a:ext cx="508524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latin typeface="Grotesque"/>
                <a:ea typeface="新細明體"/>
                <a:cs typeface="Calibri"/>
              </a:rPr>
              <a:t>Sentiment Analysis</a:t>
            </a:r>
          </a:p>
          <a:p>
            <a:endParaRPr lang="en-US" altLang="zh-TW" sz="2800" b="1">
              <a:latin typeface="Grotesque"/>
              <a:ea typeface="新細明體"/>
              <a:cs typeface="Calibri"/>
            </a:endParaRPr>
          </a:p>
        </p:txBody>
      </p:sp>
      <p:pic>
        <p:nvPicPr>
          <p:cNvPr id="9" name="圖片 8" descr="Low cost - Free business and finance icons">
            <a:extLst>
              <a:ext uri="{FF2B5EF4-FFF2-40B4-BE49-F238E27FC236}">
                <a16:creationId xmlns:a16="http://schemas.microsoft.com/office/drawing/2014/main" id="{D71ADC03-C1EC-D60D-C74F-9AA3BAD48A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9506" y="1392035"/>
            <a:ext cx="1386841" cy="1414055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3209B28-8A29-2D7E-D808-937FBF75A7E6}"/>
              </a:ext>
            </a:extLst>
          </p:cNvPr>
          <p:cNvCxnSpPr>
            <a:cxnSpLocks/>
          </p:cNvCxnSpPr>
          <p:nvPr/>
        </p:nvCxnSpPr>
        <p:spPr>
          <a:xfrm flipH="1">
            <a:off x="15582431" y="2010746"/>
            <a:ext cx="2161702" cy="158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36EA21F-3B2F-4A21-8F57-D39A52670D25}"/>
              </a:ext>
            </a:extLst>
          </p:cNvPr>
          <p:cNvSpPr txBox="1"/>
          <p:nvPr/>
        </p:nvSpPr>
        <p:spPr>
          <a:xfrm>
            <a:off x="15618397" y="5147008"/>
            <a:ext cx="352661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600" b="1">
                <a:latin typeface="Grotesque"/>
                <a:ea typeface="新細明體"/>
                <a:cs typeface="Calibri"/>
              </a:rPr>
              <a:t>Iteration</a:t>
            </a:r>
          </a:p>
          <a:p>
            <a:endParaRPr lang="en-US" altLang="zh-TW" sz="2800" b="1">
              <a:latin typeface="Grotesque"/>
              <a:ea typeface="新細明體"/>
              <a:cs typeface="Calibri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7B74534E-0EFB-4043-9575-D4D0652925E7}"/>
              </a:ext>
            </a:extLst>
          </p:cNvPr>
          <p:cNvCxnSpPr>
            <a:cxnSpLocks/>
          </p:cNvCxnSpPr>
          <p:nvPr/>
        </p:nvCxnSpPr>
        <p:spPr>
          <a:xfrm>
            <a:off x="17744209" y="2019300"/>
            <a:ext cx="1313" cy="6762568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3093070-8455-74C9-A44F-F12CCCE13D7A}"/>
              </a:ext>
            </a:extLst>
          </p:cNvPr>
          <p:cNvCxnSpPr>
            <a:cxnSpLocks/>
          </p:cNvCxnSpPr>
          <p:nvPr/>
        </p:nvCxnSpPr>
        <p:spPr>
          <a:xfrm flipV="1">
            <a:off x="15484485" y="8788437"/>
            <a:ext cx="2261037" cy="3467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0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D1E692-3FDE-9CCB-B584-DE59D5DA10F9}"/>
              </a:ext>
            </a:extLst>
          </p:cNvPr>
          <p:cNvSpPr/>
          <p:nvPr/>
        </p:nvSpPr>
        <p:spPr>
          <a:xfrm>
            <a:off x="-1" y="-94"/>
            <a:ext cx="18446337" cy="148391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67371" y="271216"/>
            <a:ext cx="17697345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6450" b="1" spc="-150">
                <a:solidFill>
                  <a:schemeClr val="bg1">
                    <a:lumMod val="95000"/>
                  </a:schemeClr>
                </a:solidFill>
                <a:latin typeface="Grotesque" panose="020B0504020202020204" pitchFamily="34" charset="0"/>
              </a:rPr>
              <a:t>Distribution Cycle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32A758B-56BE-CC1D-B49B-5EDA89003525}"/>
              </a:ext>
            </a:extLst>
          </p:cNvPr>
          <p:cNvSpPr/>
          <p:nvPr/>
        </p:nvSpPr>
        <p:spPr>
          <a:xfrm>
            <a:off x="1453902" y="2807268"/>
            <a:ext cx="15230102" cy="1677389"/>
          </a:xfrm>
          <a:prstGeom prst="rightArrow">
            <a:avLst/>
          </a:prstGeom>
          <a:gradFill flip="none" rotWithShape="1">
            <a:gsLst>
              <a:gs pos="2000">
                <a:srgbClr val="595959"/>
              </a:gs>
              <a:gs pos="47000">
                <a:srgbClr val="800000"/>
              </a:gs>
              <a:gs pos="100000">
                <a:schemeClr val="bg1"/>
              </a:gs>
              <a:gs pos="81000">
                <a:srgbClr val="C0504D"/>
              </a:gs>
            </a:gsLst>
            <a:lin ang="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rotesque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CBDFA-068A-C35F-200C-7444053BDAB5}"/>
              </a:ext>
            </a:extLst>
          </p:cNvPr>
          <p:cNvSpPr txBox="1"/>
          <p:nvPr/>
        </p:nvSpPr>
        <p:spPr>
          <a:xfrm>
            <a:off x="1189817" y="4899886"/>
            <a:ext cx="35460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err="1">
                <a:solidFill>
                  <a:srgbClr val="595959"/>
                </a:solidFill>
                <a:latin typeface="Grotesque" panose="020B0504020202020204" pitchFamily="34" charset="0"/>
              </a:rPr>
              <a:t>NotCo</a:t>
            </a:r>
            <a:r>
              <a:rPr lang="en-US" sz="2800" b="1">
                <a:solidFill>
                  <a:srgbClr val="595959"/>
                </a:solidFill>
                <a:latin typeface="Grotesque" panose="020B0504020202020204" pitchFamily="34" charset="0"/>
              </a:rPr>
              <a:t> x Kraft Heinz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ADEB1-6750-089F-3A00-46AFE4D5549F}"/>
              </a:ext>
            </a:extLst>
          </p:cNvPr>
          <p:cNvSpPr txBox="1"/>
          <p:nvPr/>
        </p:nvSpPr>
        <p:spPr>
          <a:xfrm>
            <a:off x="1579691" y="6346288"/>
            <a:ext cx="2837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Grotesque" panose="020B0504020202020204" pitchFamily="34" charset="0"/>
                <a:cs typeface="Segoe UI" panose="020F0502020204030204" pitchFamily="34" charset="0"/>
              </a:rPr>
              <a:t>Produce </a:t>
            </a:r>
            <a:r>
              <a:rPr lang="en-US" sz="2400" err="1">
                <a:latin typeface="Grotesque" panose="020B0504020202020204" pitchFamily="34" charset="0"/>
                <a:cs typeface="Segoe UI" panose="020F0502020204030204" pitchFamily="34" charset="0"/>
              </a:rPr>
              <a:t>NotMilk</a:t>
            </a:r>
            <a:r>
              <a:rPr lang="en-US" sz="2400">
                <a:latin typeface="Grotesque" panose="020B0504020202020204" pitchFamily="34" charset="0"/>
                <a:cs typeface="Segoe UI" panose="020F0502020204030204" pitchFamily="34" charset="0"/>
              </a:rPr>
              <a:t> in Netherlands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008745-9D3F-AE92-0AB9-14E79DDEA08D}"/>
              </a:ext>
            </a:extLst>
          </p:cNvPr>
          <p:cNvSpPr txBox="1"/>
          <p:nvPr/>
        </p:nvSpPr>
        <p:spPr>
          <a:xfrm>
            <a:off x="4197705" y="5079432"/>
            <a:ext cx="354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err="1">
                <a:solidFill>
                  <a:srgbClr val="642C19"/>
                </a:solidFill>
                <a:latin typeface="Grotesque" panose="020B0504020202020204" pitchFamily="34" charset="0"/>
              </a:rPr>
              <a:t>NotCo</a:t>
            </a:r>
            <a:r>
              <a:rPr lang="en-US" sz="2800" b="1">
                <a:solidFill>
                  <a:srgbClr val="642C19"/>
                </a:solidFill>
                <a:latin typeface="Grotesque" panose="020B0504020202020204" pitchFamily="34" charset="0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4298B-9D52-CF67-34CA-C7A38FEA4CB1}"/>
              </a:ext>
            </a:extLst>
          </p:cNvPr>
          <p:cNvSpPr txBox="1"/>
          <p:nvPr/>
        </p:nvSpPr>
        <p:spPr>
          <a:xfrm>
            <a:off x="4684492" y="6353268"/>
            <a:ext cx="2550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Grotesque" panose="020B0504020202020204" pitchFamily="34" charset="0"/>
                <a:cs typeface="Segoe UI" panose="020F0502020204030204" pitchFamily="34" charset="0"/>
              </a:rPr>
              <a:t>QA and Create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33F9AD-58D0-CCF9-5A58-EA759F6608F5}"/>
              </a:ext>
            </a:extLst>
          </p:cNvPr>
          <p:cNvSpPr txBox="1"/>
          <p:nvPr/>
        </p:nvSpPr>
        <p:spPr>
          <a:xfrm>
            <a:off x="7128382" y="4927782"/>
            <a:ext cx="35460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800000"/>
                </a:solidFill>
                <a:latin typeface="Grotesque" panose="020B0504020202020204" pitchFamily="34" charset="0"/>
              </a:rPr>
              <a:t>Kraft Heinz</a:t>
            </a:r>
          </a:p>
          <a:p>
            <a:pPr algn="ctr"/>
            <a:r>
              <a:rPr lang="en-US" sz="2800" b="1">
                <a:solidFill>
                  <a:srgbClr val="800000"/>
                </a:solidFill>
                <a:latin typeface="Grotesque" panose="020B0504020202020204" pitchFamily="34" charset="0"/>
              </a:rPr>
              <a:t> Distributors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BFC8D-23F5-A4F0-540C-C78512001D0A}"/>
              </a:ext>
            </a:extLst>
          </p:cNvPr>
          <p:cNvSpPr txBox="1"/>
          <p:nvPr/>
        </p:nvSpPr>
        <p:spPr>
          <a:xfrm>
            <a:off x="8254089" y="6091026"/>
            <a:ext cx="2174439" cy="93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798"/>
              </a:lnSpc>
            </a:pPr>
            <a:endParaRPr lang="en-US" sz="2800">
              <a:latin typeface="Grotesque" panose="020B0504020202020204" pitchFamily="34" charset="0"/>
              <a:cs typeface="Segoe U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54FD69-8459-CA04-9692-0ED2D3BB7C50}"/>
              </a:ext>
            </a:extLst>
          </p:cNvPr>
          <p:cNvSpPr txBox="1"/>
          <p:nvPr/>
        </p:nvSpPr>
        <p:spPr>
          <a:xfrm>
            <a:off x="13137966" y="4927781"/>
            <a:ext cx="35460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C0504D"/>
                </a:solidFill>
                <a:latin typeface="Grotesque" panose="020B0504020202020204" pitchFamily="34" charset="0"/>
              </a:rPr>
              <a:t>German </a:t>
            </a:r>
          </a:p>
          <a:p>
            <a:pPr algn="ctr"/>
            <a:r>
              <a:rPr lang="en-US" sz="2800" b="1">
                <a:solidFill>
                  <a:srgbClr val="C0504D"/>
                </a:solidFill>
                <a:latin typeface="Grotesque" panose="020B0504020202020204" pitchFamily="34" charset="0"/>
              </a:rPr>
              <a:t>Consumers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4F82B-3363-EFEB-F14B-923FD4B8A7D1}"/>
              </a:ext>
            </a:extLst>
          </p:cNvPr>
          <p:cNvSpPr txBox="1"/>
          <p:nvPr/>
        </p:nvSpPr>
        <p:spPr>
          <a:xfrm>
            <a:off x="7519297" y="6346287"/>
            <a:ext cx="276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Grotesque" panose="020B0504020202020204" pitchFamily="34" charset="0"/>
              </a:rPr>
              <a:t>Ship Product </a:t>
            </a:r>
          </a:p>
          <a:p>
            <a:pPr algn="ctr"/>
            <a:r>
              <a:rPr lang="en-US" sz="2400">
                <a:latin typeface="Grotesque" panose="020B0504020202020204" pitchFamily="34" charset="0"/>
              </a:rPr>
              <a:t>to Retailers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FD88C-7A7F-C974-F18D-24EBAC5A76C0}"/>
              </a:ext>
            </a:extLst>
          </p:cNvPr>
          <p:cNvSpPr txBox="1"/>
          <p:nvPr/>
        </p:nvSpPr>
        <p:spPr>
          <a:xfrm>
            <a:off x="13935843" y="6473833"/>
            <a:ext cx="189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rotesque" panose="020B0504020202020204" pitchFamily="34" charset="0"/>
              </a:rPr>
              <a:t>Buy </a:t>
            </a:r>
            <a:r>
              <a:rPr lang="en-US" sz="2400" err="1">
                <a:latin typeface="Grotesque" panose="020B0504020202020204" pitchFamily="34" charset="0"/>
              </a:rPr>
              <a:t>NotMilk</a:t>
            </a:r>
            <a:endParaRPr lang="en-US" sz="2400">
              <a:latin typeface="Grotesque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3EC17-F24C-2F45-353B-3BCAE9E6EAF3}"/>
              </a:ext>
            </a:extLst>
          </p:cNvPr>
          <p:cNvSpPr txBox="1"/>
          <p:nvPr/>
        </p:nvSpPr>
        <p:spPr>
          <a:xfrm>
            <a:off x="10337168" y="5133299"/>
            <a:ext cx="354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>
                <a:solidFill>
                  <a:srgbClr val="AD0100"/>
                </a:solidFill>
                <a:latin typeface="Grotesque" panose="020B0504020202020204" pitchFamily="34" charset="0"/>
              </a:rPr>
              <a:t>Retailers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05FE25-B3BE-805A-82BE-51B554734573}"/>
              </a:ext>
            </a:extLst>
          </p:cNvPr>
          <p:cNvSpPr txBox="1"/>
          <p:nvPr/>
        </p:nvSpPr>
        <p:spPr>
          <a:xfrm>
            <a:off x="10712907" y="6045959"/>
            <a:ext cx="2174439" cy="933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7798"/>
              </a:lnSpc>
            </a:pPr>
            <a:endParaRPr lang="en-US" sz="2800">
              <a:latin typeface="Grotesque" panose="020B0504020202020204" pitchFamily="34" charset="0"/>
              <a:cs typeface="Segoe U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25970B-0CC0-A630-6E74-963AFB224216}"/>
              </a:ext>
            </a:extLst>
          </p:cNvPr>
          <p:cNvSpPr txBox="1"/>
          <p:nvPr/>
        </p:nvSpPr>
        <p:spPr>
          <a:xfrm>
            <a:off x="10908883" y="6353268"/>
            <a:ext cx="2477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Grotesque" panose="020B0504020202020204" pitchFamily="34" charset="0"/>
              </a:rPr>
              <a:t>Stock </a:t>
            </a:r>
            <a:r>
              <a:rPr lang="en-US" sz="2400" err="1">
                <a:latin typeface="Grotesque" panose="020B0504020202020204" pitchFamily="34" charset="0"/>
              </a:rPr>
              <a:t>NotMilk</a:t>
            </a:r>
            <a:r>
              <a:rPr lang="en-US" sz="2400">
                <a:latin typeface="Grotesque" panose="020B0504020202020204" pitchFamily="34" charset="0"/>
              </a:rPr>
              <a:t> </a:t>
            </a:r>
          </a:p>
          <a:p>
            <a:pPr algn="ctr"/>
            <a:r>
              <a:rPr lang="en-US" sz="2400">
                <a:latin typeface="Grotesque" panose="020B0504020202020204" pitchFamily="34" charset="0"/>
              </a:rPr>
              <a:t>on Shelves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6A4D6-A304-4AE7-0468-928601D5214F}"/>
              </a:ext>
            </a:extLst>
          </p:cNvPr>
          <p:cNvSpPr/>
          <p:nvPr/>
        </p:nvSpPr>
        <p:spPr>
          <a:xfrm>
            <a:off x="13696766" y="10759429"/>
            <a:ext cx="1693333" cy="1693333"/>
          </a:xfrm>
          <a:prstGeom prst="ellipse">
            <a:avLst/>
          </a:prstGeom>
          <a:solidFill>
            <a:srgbClr val="C050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C3894F-C71A-816E-A16A-F01BC76F5DBA}"/>
              </a:ext>
            </a:extLst>
          </p:cNvPr>
          <p:cNvSpPr/>
          <p:nvPr/>
        </p:nvSpPr>
        <p:spPr>
          <a:xfrm>
            <a:off x="7953135" y="10806848"/>
            <a:ext cx="1693333" cy="1693333"/>
          </a:xfrm>
          <a:prstGeom prst="ellipse">
            <a:avLst/>
          </a:prstGeom>
          <a:solidFill>
            <a:srgbClr val="8000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29B254-4ED4-24A1-15DA-CF96A2D195F5}"/>
              </a:ext>
            </a:extLst>
          </p:cNvPr>
          <p:cNvSpPr/>
          <p:nvPr/>
        </p:nvSpPr>
        <p:spPr>
          <a:xfrm>
            <a:off x="2049934" y="10806849"/>
            <a:ext cx="1693333" cy="169333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EE0FB5-61EA-3C61-C3C6-93FD77412D02}"/>
              </a:ext>
            </a:extLst>
          </p:cNvPr>
          <p:cNvSpPr/>
          <p:nvPr/>
        </p:nvSpPr>
        <p:spPr>
          <a:xfrm>
            <a:off x="5011438" y="10806848"/>
            <a:ext cx="1693333" cy="1693333"/>
          </a:xfrm>
          <a:prstGeom prst="ellipse">
            <a:avLst/>
          </a:prstGeom>
          <a:solidFill>
            <a:srgbClr val="642C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77EC72-2674-641F-9597-208AEC51EBDA}"/>
              </a:ext>
            </a:extLst>
          </p:cNvPr>
          <p:cNvSpPr/>
          <p:nvPr/>
        </p:nvSpPr>
        <p:spPr>
          <a:xfrm>
            <a:off x="10922805" y="10759428"/>
            <a:ext cx="1693333" cy="1693333"/>
          </a:xfrm>
          <a:prstGeom prst="ellipse">
            <a:avLst/>
          </a:prstGeom>
          <a:solidFill>
            <a:srgbClr val="A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F9D6E1-D42B-A8CF-0F5E-366358B2CC12}"/>
              </a:ext>
            </a:extLst>
          </p:cNvPr>
          <p:cNvGrpSpPr/>
          <p:nvPr/>
        </p:nvGrpSpPr>
        <p:grpSpPr>
          <a:xfrm>
            <a:off x="3005903" y="9506007"/>
            <a:ext cx="11314680" cy="468162"/>
            <a:chOff x="2460574" y="8814137"/>
            <a:chExt cx="12809003" cy="675051"/>
          </a:xfrm>
        </p:grpSpPr>
        <p:sp>
          <p:nvSpPr>
            <p:cNvPr id="5" name="Rectangle 19">
              <a:extLst>
                <a:ext uri="{FF2B5EF4-FFF2-40B4-BE49-F238E27FC236}">
                  <a16:creationId xmlns:a16="http://schemas.microsoft.com/office/drawing/2014/main" id="{9EED9312-C6ED-C352-D830-1BB64E7838BE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115CA36A-5051-AEE3-40F2-B523FE9768CA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0CB63F5A-6E52-B0F2-B0F8-A5F2193E4DF3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5BD2FA0-D5AA-9A9E-C55B-F3B0CF0C51F5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52147BCE-482E-A10E-78C1-92DE25B900DD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0FF995C4-50F6-EB35-3848-287475ECE877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24" name="Oval 25">
              <a:extLst>
                <a:ext uri="{FF2B5EF4-FFF2-40B4-BE49-F238E27FC236}">
                  <a16:creationId xmlns:a16="http://schemas.microsoft.com/office/drawing/2014/main" id="{DA396B34-0D38-39D0-1F14-AB58499CC874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E9FB3086-3AE0-EFE4-4E87-1D3B1BA3421A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A8C73306-446E-B0D9-A95E-BE971E058FDD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0BA099CF-515D-B20F-1AD1-3400D946146C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3" name="Oval 29">
              <a:extLst>
                <a:ext uri="{FF2B5EF4-FFF2-40B4-BE49-F238E27FC236}">
                  <a16:creationId xmlns:a16="http://schemas.microsoft.com/office/drawing/2014/main" id="{DC723DE4-F3D9-AECD-05BB-509609D1AE53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0CD4B91B-9086-0A84-3CC8-4702BF2B0A68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35" name="TextBox 31">
              <a:extLst>
                <a:ext uri="{FF2B5EF4-FFF2-40B4-BE49-F238E27FC236}">
                  <a16:creationId xmlns:a16="http://schemas.microsoft.com/office/drawing/2014/main" id="{24735319-E197-3EA5-80D8-DE629A634BDC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8671CD-9A78-3F91-7214-BB396D898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1217287" y="8968827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007B15-880A-F484-6657-EFF8F5E25D90}"/>
              </a:ext>
            </a:extLst>
          </p:cNvPr>
          <p:cNvSpPr/>
          <p:nvPr/>
        </p:nvSpPr>
        <p:spPr>
          <a:xfrm>
            <a:off x="-1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490918" y="274864"/>
            <a:ext cx="17648226" cy="958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sz="6450" b="1" spc="-150">
                <a:solidFill>
                  <a:schemeClr val="bg1">
                    <a:lumMod val="95000"/>
                  </a:schemeClr>
                </a:solidFill>
                <a:latin typeface="Grotesque" panose="020B0504020202020204" pitchFamily="34" charset="0"/>
              </a:rPr>
              <a:t>Implementation</a:t>
            </a:r>
          </a:p>
        </p:txBody>
      </p:sp>
      <p:pic>
        <p:nvPicPr>
          <p:cNvPr id="1026" name="Picture 2" descr="Map germany black thick outline highlighted Vector Image">
            <a:extLst>
              <a:ext uri="{FF2B5EF4-FFF2-40B4-BE49-F238E27FC236}">
                <a16:creationId xmlns:a16="http://schemas.microsoft.com/office/drawing/2014/main" id="{26400F46-832D-387C-DD68-419CEE96D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" t="4893" r="5046" b="12054"/>
          <a:stretch/>
        </p:blipFill>
        <p:spPr bwMode="auto">
          <a:xfrm>
            <a:off x="4569019" y="1890186"/>
            <a:ext cx="8060968" cy="760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vector location pin">
            <a:extLst>
              <a:ext uri="{FF2B5EF4-FFF2-40B4-BE49-F238E27FC236}">
                <a16:creationId xmlns:a16="http://schemas.microsoft.com/office/drawing/2014/main" id="{97A3F696-A838-B018-81FC-02017A261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048" y1="30511" x2="45048" y2="48243"/>
                        <a14:foregroundMark x1="45527" y1="73642" x2="60543" y2="52556"/>
                        <a14:foregroundMark x1="41853" y1="17732" x2="44888" y2="35304"/>
                        <a14:foregroundMark x1="44888" y1="35304" x2="61182" y2="35304"/>
                        <a14:foregroundMark x1="61182" y1="35304" x2="49361" y2="23003"/>
                        <a14:foregroundMark x1="49361" y1="23003" x2="43770" y2="21086"/>
                        <a14:foregroundMark x1="36262" y1="27157" x2="36901" y2="46006"/>
                        <a14:foregroundMark x1="36901" y1="46006" x2="53355" y2="55591"/>
                        <a14:foregroundMark x1="53355" y1="55591" x2="65495" y2="42013"/>
                        <a14:foregroundMark x1="65495" y1="42013" x2="60543" y2="25559"/>
                        <a14:foregroundMark x1="60543" y1="25559" x2="43291" y2="15335"/>
                        <a14:foregroundMark x1="43291" y1="15335" x2="34984" y2="30671"/>
                        <a14:foregroundMark x1="34984" y1="30671" x2="38978" y2="39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509" y="4356439"/>
            <a:ext cx="564606" cy="5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2D8B8B-E9AC-6FD7-153D-2B12A53C971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82577" y="3277988"/>
            <a:ext cx="4770814" cy="11127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Free vector location pin">
            <a:extLst>
              <a:ext uri="{FF2B5EF4-FFF2-40B4-BE49-F238E27FC236}">
                <a16:creationId xmlns:a16="http://schemas.microsoft.com/office/drawing/2014/main" id="{1570083E-62ED-11C2-D3A8-F1E65224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048" y1="30511" x2="45048" y2="48243"/>
                        <a14:foregroundMark x1="45527" y1="73642" x2="60543" y2="52556"/>
                        <a14:foregroundMark x1="41853" y1="17732" x2="44888" y2="35304"/>
                        <a14:foregroundMark x1="44888" y1="35304" x2="61182" y2="35304"/>
                        <a14:foregroundMark x1="61182" y1="35304" x2="49361" y2="23003"/>
                        <a14:foregroundMark x1="49361" y1="23003" x2="43770" y2="21086"/>
                        <a14:foregroundMark x1="36262" y1="27157" x2="36901" y2="46006"/>
                        <a14:foregroundMark x1="36901" y1="46006" x2="53355" y2="55591"/>
                        <a14:foregroundMark x1="53355" y1="55591" x2="65495" y2="42013"/>
                        <a14:foregroundMark x1="65495" y1="42013" x2="60543" y2="25559"/>
                        <a14:foregroundMark x1="60543" y1="25559" x2="43291" y2="15335"/>
                        <a14:foregroundMark x1="43291" y1="15335" x2="34984" y2="30671"/>
                        <a14:foregroundMark x1="34984" y1="30671" x2="38978" y2="39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971" y="3106956"/>
            <a:ext cx="564606" cy="5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vector location pin">
            <a:extLst>
              <a:ext uri="{FF2B5EF4-FFF2-40B4-BE49-F238E27FC236}">
                <a16:creationId xmlns:a16="http://schemas.microsoft.com/office/drawing/2014/main" id="{7765EB32-2A8F-28C7-4ED5-BEC8F3C9D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5048" y1="30511" x2="45048" y2="48243"/>
                        <a14:foregroundMark x1="45527" y1="73642" x2="60543" y2="52556"/>
                        <a14:foregroundMark x1="41853" y1="17732" x2="44888" y2="35304"/>
                        <a14:foregroundMark x1="44888" y1="35304" x2="61182" y2="35304"/>
                        <a14:foregroundMark x1="61182" y1="35304" x2="49361" y2="23003"/>
                        <a14:foregroundMark x1="49361" y1="23003" x2="43770" y2="21086"/>
                        <a14:foregroundMark x1="36262" y1="27157" x2="36901" y2="46006"/>
                        <a14:foregroundMark x1="36901" y1="46006" x2="53355" y2="55591"/>
                        <a14:foregroundMark x1="53355" y1="55591" x2="65495" y2="42013"/>
                        <a14:foregroundMark x1="65495" y1="42013" x2="60543" y2="25559"/>
                        <a14:foregroundMark x1="60543" y1="25559" x2="43291" y2="15335"/>
                        <a14:foregroundMark x1="43291" y1="15335" x2="34984" y2="30671"/>
                        <a14:foregroundMark x1="34984" y1="30671" x2="38978" y2="39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991" y="4341199"/>
            <a:ext cx="564606" cy="5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ree vector location pin">
            <a:extLst>
              <a:ext uri="{FF2B5EF4-FFF2-40B4-BE49-F238E27FC236}">
                <a16:creationId xmlns:a16="http://schemas.microsoft.com/office/drawing/2014/main" id="{25F170C2-1708-36AE-832C-E2EB6CF07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048" y1="30511" x2="45048" y2="48243"/>
                        <a14:foregroundMark x1="45527" y1="73642" x2="60543" y2="52556"/>
                        <a14:foregroundMark x1="41853" y1="17732" x2="44888" y2="35304"/>
                        <a14:foregroundMark x1="44888" y1="35304" x2="61182" y2="35304"/>
                        <a14:foregroundMark x1="61182" y1="35304" x2="49361" y2="23003"/>
                        <a14:foregroundMark x1="49361" y1="23003" x2="43770" y2="21086"/>
                        <a14:foregroundMark x1="36262" y1="27157" x2="36901" y2="46006"/>
                        <a14:foregroundMark x1="36901" y1="46006" x2="53355" y2="55591"/>
                        <a14:foregroundMark x1="53355" y1="55591" x2="65495" y2="42013"/>
                        <a14:foregroundMark x1="65495" y1="42013" x2="60543" y2="25559"/>
                        <a14:foregroundMark x1="60543" y1="25559" x2="43291" y2="15335"/>
                        <a14:foregroundMark x1="43291" y1="15335" x2="34984" y2="30671"/>
                        <a14:foregroundMark x1="34984" y1="30671" x2="38978" y2="39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577" y="7702689"/>
            <a:ext cx="564606" cy="56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A9C90D-29A8-E2D9-D450-7BC130D240C5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647183" y="8127479"/>
            <a:ext cx="4336894" cy="13131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06DA25-3118-9F61-F929-A6CF34E7B4F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0618597" y="4623502"/>
            <a:ext cx="3234794" cy="119013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08659C71-0179-152A-D73D-B34C8414B38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596115" y="4799016"/>
            <a:ext cx="3768765" cy="2903673"/>
          </a:xfrm>
          <a:prstGeom prst="curvedConnector2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A23468AC-A5D8-9BAE-4A9C-22578E97F17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596115" y="3671562"/>
            <a:ext cx="3204159" cy="841196"/>
          </a:xfrm>
          <a:prstGeom prst="curvedConnector2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511B57-F0A8-5628-6D39-7563515661F0}"/>
              </a:ext>
            </a:extLst>
          </p:cNvPr>
          <p:cNvCxnSpPr>
            <a:cxnSpLocks/>
          </p:cNvCxnSpPr>
          <p:nvPr/>
        </p:nvCxnSpPr>
        <p:spPr>
          <a:xfrm>
            <a:off x="5596115" y="4638742"/>
            <a:ext cx="448975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FDB1B9-E24E-D1D9-FF96-507870D00A1E}"/>
              </a:ext>
            </a:extLst>
          </p:cNvPr>
          <p:cNvCxnSpPr>
            <a:cxnSpLocks/>
            <a:stCxn id="1028" idx="1"/>
            <a:endCxn id="44" idx="2"/>
          </p:cNvCxnSpPr>
          <p:nvPr/>
        </p:nvCxnSpPr>
        <p:spPr>
          <a:xfrm flipH="1" flipV="1">
            <a:off x="3740157" y="3277988"/>
            <a:ext cx="1291352" cy="136075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179FA24-99EC-672B-0B80-771CDF1A1174}"/>
              </a:ext>
            </a:extLst>
          </p:cNvPr>
          <p:cNvSpPr txBox="1"/>
          <p:nvPr/>
        </p:nvSpPr>
        <p:spPr>
          <a:xfrm>
            <a:off x="1660243" y="2323881"/>
            <a:ext cx="4159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Grotesque" panose="020B0504020202020204" pitchFamily="34" charset="0"/>
              </a:rPr>
              <a:t>Kraft Heinz Center</a:t>
            </a:r>
          </a:p>
          <a:p>
            <a:pPr algn="ctr"/>
            <a:r>
              <a:rPr lang="en-US" sz="2400">
                <a:latin typeface="Grotesque" panose="020B0504020202020204" pitchFamily="34" charset="0"/>
              </a:rPr>
              <a:t>Amsterdam, NL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0B1898-FA15-199C-CF46-A2F4F610193B}"/>
              </a:ext>
            </a:extLst>
          </p:cNvPr>
          <p:cNvSpPr txBox="1"/>
          <p:nvPr/>
        </p:nvSpPr>
        <p:spPr>
          <a:xfrm>
            <a:off x="13853392" y="2430108"/>
            <a:ext cx="30313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800000"/>
                </a:solidFill>
                <a:latin typeface="Grotesque" panose="020B0504020202020204" pitchFamily="34" charset="0"/>
              </a:rPr>
              <a:t>Hamburg</a:t>
            </a:r>
          </a:p>
          <a:p>
            <a:r>
              <a:rPr lang="en-US" sz="2400">
                <a:solidFill>
                  <a:srgbClr val="000000"/>
                </a:solidFill>
                <a:latin typeface="Grotesque" panose="020B0504020202020204" pitchFamily="34" charset="0"/>
              </a:rPr>
              <a:t>• Population: 1.84 M</a:t>
            </a:r>
          </a:p>
          <a:p>
            <a:r>
              <a:rPr lang="en-US" sz="2400">
                <a:solidFill>
                  <a:srgbClr val="000000"/>
                </a:solidFill>
                <a:latin typeface="Grotesque" panose="020B0504020202020204" pitchFamily="34" charset="0"/>
              </a:rPr>
              <a:t>• </a:t>
            </a:r>
            <a:r>
              <a:rPr lang="en-US" sz="2400">
                <a:latin typeface="Grotesque" panose="020B0504020202020204" pitchFamily="34" charset="0"/>
              </a:rPr>
              <a:t>Age 18-35</a:t>
            </a:r>
            <a:r>
              <a:rPr lang="en-US" sz="2400">
                <a:solidFill>
                  <a:srgbClr val="000000"/>
                </a:solidFill>
                <a:latin typeface="Grotesque" panose="020B0504020202020204" pitchFamily="34" charset="0"/>
              </a:rPr>
              <a:t>: </a:t>
            </a:r>
            <a:r>
              <a:rPr lang="en-US" sz="2400">
                <a:latin typeface="Grotesque" panose="020B0504020202020204" pitchFamily="34" charset="0"/>
              </a:rPr>
              <a:t>0.65 M</a:t>
            </a:r>
            <a:endParaRPr lang="en-US" sz="2400">
              <a:solidFill>
                <a:srgbClr val="000000"/>
              </a:solidFill>
              <a:latin typeface="Grotesque" panose="020B05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020331-2110-CE47-775A-7CC89FAF75A1}"/>
              </a:ext>
            </a:extLst>
          </p:cNvPr>
          <p:cNvSpPr txBox="1"/>
          <p:nvPr/>
        </p:nvSpPr>
        <p:spPr>
          <a:xfrm>
            <a:off x="13853391" y="4994698"/>
            <a:ext cx="30313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AD0100"/>
                </a:solidFill>
                <a:latin typeface="Grotesque" panose="020B0504020202020204" pitchFamily="34" charset="0"/>
              </a:rPr>
              <a:t>Berlin</a:t>
            </a:r>
          </a:p>
          <a:p>
            <a:r>
              <a:rPr lang="en-US" sz="2400">
                <a:latin typeface="Grotesque" panose="020B0504020202020204" pitchFamily="34" charset="0"/>
              </a:rPr>
              <a:t>• Population: 3.65 M</a:t>
            </a:r>
          </a:p>
          <a:p>
            <a:r>
              <a:rPr lang="en-US" sz="2400">
                <a:latin typeface="Grotesque" panose="020B0504020202020204" pitchFamily="34" charset="0"/>
              </a:rPr>
              <a:t>• Age 18-35 : 1.15 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DC6C95-2963-AC94-26EF-87CBCD506A92}"/>
              </a:ext>
            </a:extLst>
          </p:cNvPr>
          <p:cNvSpPr txBox="1"/>
          <p:nvPr/>
        </p:nvSpPr>
        <p:spPr>
          <a:xfrm>
            <a:off x="13984077" y="7199942"/>
            <a:ext cx="30313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504D"/>
                </a:solidFill>
                <a:latin typeface="Grotesque" panose="020B0504020202020204" pitchFamily="34" charset="0"/>
              </a:rPr>
              <a:t>Munich</a:t>
            </a:r>
          </a:p>
          <a:p>
            <a:r>
              <a:rPr lang="en-US" sz="2400">
                <a:latin typeface="Grotesque" panose="020B0504020202020204" pitchFamily="34" charset="0"/>
              </a:rPr>
              <a:t>• Population: 1.47 M</a:t>
            </a:r>
          </a:p>
          <a:p>
            <a:r>
              <a:rPr lang="en-US" sz="2400">
                <a:latin typeface="Grotesque" panose="020B0504020202020204" pitchFamily="34" charset="0"/>
              </a:rPr>
              <a:t>• Age 18-35: 0.56 M</a:t>
            </a:r>
          </a:p>
        </p:txBody>
      </p:sp>
    </p:spTree>
    <p:extLst>
      <p:ext uri="{BB962C8B-B14F-4D97-AF65-F5344CB8AC3E}">
        <p14:creationId xmlns:p14="http://schemas.microsoft.com/office/powerpoint/2010/main" val="4120059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A574D93-523D-C838-4F30-D8224DDB3D7F}"/>
              </a:ext>
            </a:extLst>
          </p:cNvPr>
          <p:cNvSpPr/>
          <p:nvPr/>
        </p:nvSpPr>
        <p:spPr>
          <a:xfrm>
            <a:off x="0" y="-1"/>
            <a:ext cx="18364694" cy="160822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60831" y="0"/>
            <a:ext cx="18227169" cy="1608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450" b="1" spc="-150">
                <a:solidFill>
                  <a:schemeClr val="bg1">
                    <a:lumMod val="95000"/>
                  </a:schemeClr>
                </a:solidFill>
                <a:latin typeface="Grotesque" panose="020B0504020202020204" pitchFamily="34" charset="0"/>
              </a:rPr>
              <a:t>Profit Potential</a:t>
            </a:r>
          </a:p>
          <a:p>
            <a:pPr algn="ctr"/>
            <a:r>
              <a:rPr lang="en-US" sz="4000">
                <a:solidFill>
                  <a:schemeClr val="bg1">
                    <a:lumMod val="95000"/>
                  </a:schemeClr>
                </a:solidFill>
                <a:latin typeface="Grotesque" panose="020B0504020202020204" pitchFamily="34" charset="0"/>
              </a:rPr>
              <a:t>For 1 Million  Units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CBDFA-068A-C35F-200C-7444053BDAB5}"/>
              </a:ext>
            </a:extLst>
          </p:cNvPr>
          <p:cNvSpPr txBox="1"/>
          <p:nvPr/>
        </p:nvSpPr>
        <p:spPr>
          <a:xfrm>
            <a:off x="7903071" y="3019888"/>
            <a:ext cx="39523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504D"/>
                </a:solidFill>
                <a:latin typeface="Grotesque" panose="020B0504020202020204" pitchFamily="34" charset="0"/>
              </a:rPr>
              <a:t>Expenses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6E5E72-E535-554E-BAAD-3D1097959BCB}"/>
              </a:ext>
            </a:extLst>
          </p:cNvPr>
          <p:cNvCxnSpPr>
            <a:cxnSpLocks/>
          </p:cNvCxnSpPr>
          <p:nvPr/>
        </p:nvCxnSpPr>
        <p:spPr>
          <a:xfrm>
            <a:off x="8353497" y="5848995"/>
            <a:ext cx="73051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B10812-55C0-82FE-AE3B-98D6D0DAFB69}"/>
              </a:ext>
            </a:extLst>
          </p:cNvPr>
          <p:cNvCxnSpPr>
            <a:cxnSpLocks/>
          </p:cNvCxnSpPr>
          <p:nvPr/>
        </p:nvCxnSpPr>
        <p:spPr>
          <a:xfrm flipV="1">
            <a:off x="12041900" y="3797966"/>
            <a:ext cx="0" cy="2051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179A254-904C-6C63-BC91-24FEE8B3ACF8}"/>
              </a:ext>
            </a:extLst>
          </p:cNvPr>
          <p:cNvSpPr txBox="1"/>
          <p:nvPr/>
        </p:nvSpPr>
        <p:spPr>
          <a:xfrm>
            <a:off x="8106218" y="4523152"/>
            <a:ext cx="354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Grotesque" panose="020B0504020202020204" pitchFamily="34" charset="0"/>
              </a:rPr>
              <a:t>$920,000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FACBE6-B93F-8B86-561C-6FAAECD6E976}"/>
              </a:ext>
            </a:extLst>
          </p:cNvPr>
          <p:cNvSpPr txBox="1"/>
          <p:nvPr/>
        </p:nvSpPr>
        <p:spPr>
          <a:xfrm>
            <a:off x="10030628" y="6259718"/>
            <a:ext cx="3952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00B050"/>
                </a:solidFill>
                <a:latin typeface="Grotesque" panose="020B0504020202020204" pitchFamily="34" charset="0"/>
              </a:rPr>
              <a:t>Revenues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02E687-F776-605F-4350-015A43701389}"/>
              </a:ext>
            </a:extLst>
          </p:cNvPr>
          <p:cNvSpPr txBox="1"/>
          <p:nvPr/>
        </p:nvSpPr>
        <p:spPr>
          <a:xfrm>
            <a:off x="12215210" y="3029479"/>
            <a:ext cx="33407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504D"/>
                </a:solidFill>
                <a:latin typeface="Grotesque" panose="020B0504020202020204" pitchFamily="34" charset="0"/>
              </a:rPr>
              <a:t>Retail Price per Unit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648669-C63A-EF14-96C8-44ED821D314A}"/>
              </a:ext>
            </a:extLst>
          </p:cNvPr>
          <p:cNvSpPr txBox="1"/>
          <p:nvPr/>
        </p:nvSpPr>
        <p:spPr>
          <a:xfrm>
            <a:off x="12112564" y="4523152"/>
            <a:ext cx="354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Grotesque" panose="020B0504020202020204" pitchFamily="34" charset="0"/>
              </a:rPr>
              <a:t>$2.15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28D275-232A-AFA1-1E71-0CED5709C98A}"/>
              </a:ext>
            </a:extLst>
          </p:cNvPr>
          <p:cNvSpPr txBox="1"/>
          <p:nvPr/>
        </p:nvSpPr>
        <p:spPr>
          <a:xfrm>
            <a:off x="10069961" y="7576858"/>
            <a:ext cx="3546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>
                <a:latin typeface="Grotesque" panose="020B0504020202020204" pitchFamily="34" charset="0"/>
              </a:rPr>
              <a:t>$2,150,000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D2FE78-6B6B-B269-FEDD-64305BACB2BE}"/>
              </a:ext>
            </a:extLst>
          </p:cNvPr>
          <p:cNvSpPr/>
          <p:nvPr/>
        </p:nvSpPr>
        <p:spPr>
          <a:xfrm>
            <a:off x="1807059" y="2902844"/>
            <a:ext cx="5593760" cy="5323008"/>
          </a:xfrm>
          <a:prstGeom prst="ellipse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>
                <a:latin typeface="Grotesque" panose="020B0504020202020204" pitchFamily="34" charset="0"/>
              </a:rPr>
              <a:t>$1.2M </a:t>
            </a:r>
          </a:p>
          <a:p>
            <a:pPr algn="ctr"/>
            <a:r>
              <a:rPr lang="en-US" sz="4800">
                <a:latin typeface="Grotesque" panose="020B0504020202020204" pitchFamily="34" charset="0"/>
              </a:rPr>
              <a:t>Total Profit</a:t>
            </a:r>
          </a:p>
        </p:txBody>
      </p:sp>
    </p:spTree>
    <p:extLst>
      <p:ext uri="{BB962C8B-B14F-4D97-AF65-F5344CB8AC3E}">
        <p14:creationId xmlns:p14="http://schemas.microsoft.com/office/powerpoint/2010/main" val="256179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D1E692-3FDE-9CCB-B584-DE59D5DA10F9}"/>
              </a:ext>
            </a:extLst>
          </p:cNvPr>
          <p:cNvSpPr/>
          <p:nvPr/>
        </p:nvSpPr>
        <p:spPr>
          <a:xfrm>
            <a:off x="-1" y="8977"/>
            <a:ext cx="18137909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367371" y="271216"/>
            <a:ext cx="9969797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 spc="-150">
                <a:solidFill>
                  <a:schemeClr val="bg1">
                    <a:lumMod val="95000"/>
                  </a:schemeClr>
                </a:solidFill>
                <a:latin typeface="Grotesque" panose="020B0504020202020204" pitchFamily="34" charset="0"/>
              </a:rPr>
              <a:t>Break-Even Analysis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6A4D6-A304-4AE7-0468-928601D5214F}"/>
              </a:ext>
            </a:extLst>
          </p:cNvPr>
          <p:cNvSpPr/>
          <p:nvPr/>
        </p:nvSpPr>
        <p:spPr>
          <a:xfrm>
            <a:off x="13696766" y="10759429"/>
            <a:ext cx="1693333" cy="1693333"/>
          </a:xfrm>
          <a:prstGeom prst="ellipse">
            <a:avLst/>
          </a:prstGeom>
          <a:solidFill>
            <a:srgbClr val="C0504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C3894F-C71A-816E-A16A-F01BC76F5DBA}"/>
              </a:ext>
            </a:extLst>
          </p:cNvPr>
          <p:cNvSpPr/>
          <p:nvPr/>
        </p:nvSpPr>
        <p:spPr>
          <a:xfrm>
            <a:off x="7953135" y="10806848"/>
            <a:ext cx="1693333" cy="1693333"/>
          </a:xfrm>
          <a:prstGeom prst="ellipse">
            <a:avLst/>
          </a:prstGeom>
          <a:solidFill>
            <a:srgbClr val="80000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C29B254-4ED4-24A1-15DA-CF96A2D195F5}"/>
              </a:ext>
            </a:extLst>
          </p:cNvPr>
          <p:cNvSpPr/>
          <p:nvPr/>
        </p:nvSpPr>
        <p:spPr>
          <a:xfrm>
            <a:off x="2049934" y="10806849"/>
            <a:ext cx="1693333" cy="169333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EE0FB5-61EA-3C61-C3C6-93FD77412D02}"/>
              </a:ext>
            </a:extLst>
          </p:cNvPr>
          <p:cNvSpPr/>
          <p:nvPr/>
        </p:nvSpPr>
        <p:spPr>
          <a:xfrm>
            <a:off x="5011438" y="10806848"/>
            <a:ext cx="1693333" cy="1693333"/>
          </a:xfrm>
          <a:prstGeom prst="ellipse">
            <a:avLst/>
          </a:prstGeom>
          <a:solidFill>
            <a:srgbClr val="642C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C77EC72-2674-641F-9597-208AEC51EBDA}"/>
              </a:ext>
            </a:extLst>
          </p:cNvPr>
          <p:cNvSpPr/>
          <p:nvPr/>
        </p:nvSpPr>
        <p:spPr>
          <a:xfrm>
            <a:off x="10922805" y="10759428"/>
            <a:ext cx="1693333" cy="1693333"/>
          </a:xfrm>
          <a:prstGeom prst="ellipse">
            <a:avLst/>
          </a:prstGeom>
          <a:solidFill>
            <a:srgbClr val="AD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34518D-EB14-EC7E-5507-92BFAD125F38}"/>
              </a:ext>
            </a:extLst>
          </p:cNvPr>
          <p:cNvSpPr/>
          <p:nvPr/>
        </p:nvSpPr>
        <p:spPr>
          <a:xfrm>
            <a:off x="1013535" y="3724026"/>
            <a:ext cx="3839543" cy="12192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Grotesque"/>
              </a:rPr>
              <a:t>Marketing</a:t>
            </a:r>
          </a:p>
          <a:p>
            <a:pPr algn="ctr"/>
            <a:r>
              <a:rPr lang="en-US" sz="2800" b="1">
                <a:latin typeface="Grotesque"/>
              </a:rPr>
              <a:t>$225K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420C33E-C130-30EC-768D-C09A2635FB5E}"/>
              </a:ext>
            </a:extLst>
          </p:cNvPr>
          <p:cNvSpPr/>
          <p:nvPr/>
        </p:nvSpPr>
        <p:spPr>
          <a:xfrm>
            <a:off x="6971880" y="3671520"/>
            <a:ext cx="3839543" cy="12192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Grotesque"/>
                <a:cs typeface="Calibri"/>
              </a:rPr>
              <a:t>Production</a:t>
            </a:r>
          </a:p>
          <a:p>
            <a:pPr algn="ctr"/>
            <a:r>
              <a:rPr lang="en-US" sz="2800" b="1">
                <a:latin typeface="Grotesque"/>
              </a:rPr>
              <a:t>$920K</a:t>
            </a:r>
            <a:endParaRPr lang="en-US" sz="2800" b="1">
              <a:latin typeface="Grotesque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E3D10-9D22-BD56-C9C0-F10417B81DBE}"/>
              </a:ext>
            </a:extLst>
          </p:cNvPr>
          <p:cNvSpPr/>
          <p:nvPr/>
        </p:nvSpPr>
        <p:spPr>
          <a:xfrm>
            <a:off x="13201348" y="3612360"/>
            <a:ext cx="3839543" cy="121920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latin typeface="Grotesque"/>
              </a:rPr>
              <a:t>Total Expenses: </a:t>
            </a:r>
            <a:endParaRPr lang="en-US" sz="2800" b="1">
              <a:latin typeface="Grotesque"/>
              <a:cs typeface="Calibri"/>
            </a:endParaRPr>
          </a:p>
          <a:p>
            <a:pPr algn="ctr"/>
            <a:r>
              <a:rPr lang="en-US" sz="2800" b="1">
                <a:latin typeface="Grotesque"/>
              </a:rPr>
              <a:t>$1,145,000</a:t>
            </a:r>
            <a:endParaRPr lang="en-US" sz="2800" b="1">
              <a:latin typeface="Grotesque"/>
              <a:cs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9B9510-D7B6-DAF5-9D2D-0D0486C9D854}"/>
              </a:ext>
            </a:extLst>
          </p:cNvPr>
          <p:cNvSpPr/>
          <p:nvPr/>
        </p:nvSpPr>
        <p:spPr>
          <a:xfrm>
            <a:off x="6046946" y="6430504"/>
            <a:ext cx="5593760" cy="193888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>
                <a:latin typeface="Grotesque"/>
              </a:rPr>
              <a:t>Break-Even Point for Sales:</a:t>
            </a:r>
          </a:p>
          <a:p>
            <a:pPr algn="ctr"/>
            <a:r>
              <a:rPr lang="en-US" sz="2400" b="1">
                <a:latin typeface="Grotesque"/>
              </a:rPr>
              <a:t>535,000 Units</a:t>
            </a:r>
          </a:p>
        </p:txBody>
      </p:sp>
      <p:sp>
        <p:nvSpPr>
          <p:cNvPr id="44" name="Plus 43">
            <a:extLst>
              <a:ext uri="{FF2B5EF4-FFF2-40B4-BE49-F238E27FC236}">
                <a16:creationId xmlns:a16="http://schemas.microsoft.com/office/drawing/2014/main" id="{12C4E404-AC26-1BF3-57EF-42F81F52758A}"/>
              </a:ext>
            </a:extLst>
          </p:cNvPr>
          <p:cNvSpPr/>
          <p:nvPr/>
        </p:nvSpPr>
        <p:spPr>
          <a:xfrm>
            <a:off x="5539405" y="3938108"/>
            <a:ext cx="746148" cy="686024"/>
          </a:xfrm>
          <a:prstGeom prst="mathPlus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qual 45">
            <a:extLst>
              <a:ext uri="{FF2B5EF4-FFF2-40B4-BE49-F238E27FC236}">
                <a16:creationId xmlns:a16="http://schemas.microsoft.com/office/drawing/2014/main" id="{179299A7-A990-9218-C410-71B8C04BCB98}"/>
              </a:ext>
            </a:extLst>
          </p:cNvPr>
          <p:cNvSpPr/>
          <p:nvPr/>
        </p:nvSpPr>
        <p:spPr>
          <a:xfrm>
            <a:off x="11614404" y="3779256"/>
            <a:ext cx="783963" cy="911680"/>
          </a:xfrm>
          <a:prstGeom prst="mathEqual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194" name="Picture 2" descr="Marketing - Free marketing icons">
            <a:extLst>
              <a:ext uri="{FF2B5EF4-FFF2-40B4-BE49-F238E27FC236}">
                <a16:creationId xmlns:a16="http://schemas.microsoft.com/office/drawing/2014/main" id="{F62DDA51-EB99-C539-B8B5-DC34D15B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36" y="1986273"/>
            <a:ext cx="1400031" cy="14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Factory, industry, manufacturing, milk bottle, packaging ...">
            <a:extLst>
              <a:ext uri="{FF2B5EF4-FFF2-40B4-BE49-F238E27FC236}">
                <a16:creationId xmlns:a16="http://schemas.microsoft.com/office/drawing/2014/main" id="{9338E7F4-0264-09B0-9E16-77D3E5C6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90" y="1837301"/>
            <a:ext cx="1747321" cy="174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aphic 48" descr="Money outline">
            <a:extLst>
              <a:ext uri="{FF2B5EF4-FFF2-40B4-BE49-F238E27FC236}">
                <a16:creationId xmlns:a16="http://schemas.microsoft.com/office/drawing/2014/main" id="{CC8D20C5-7C14-A652-56DC-C98AE084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80678" y="1986273"/>
            <a:ext cx="1583357" cy="15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93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80BD7-3500-E86B-E475-E98D02E44E32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C9D0FA2-CFEC-ACD3-DCF5-99B3CF5CF6D6}"/>
              </a:ext>
            </a:extLst>
          </p:cNvPr>
          <p:cNvSpPr txBox="1"/>
          <p:nvPr/>
        </p:nvSpPr>
        <p:spPr>
          <a:xfrm>
            <a:off x="6894713" y="505748"/>
            <a:ext cx="4669972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/>
              </a:rPr>
              <a:t>Conclusion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1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6A41E-6140-E7FB-A249-B5B02509A699}"/>
              </a:ext>
            </a:extLst>
          </p:cNvPr>
          <p:cNvSpPr txBox="1"/>
          <p:nvPr/>
        </p:nvSpPr>
        <p:spPr>
          <a:xfrm>
            <a:off x="1415084" y="3817156"/>
            <a:ext cx="28391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Germany</a:t>
            </a:r>
            <a:br>
              <a:rPr lang="en-US" sz="25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</a:br>
            <a:r>
              <a:rPr lang="en-US" sz="25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Ages </a:t>
            </a:r>
            <a:r>
              <a:rPr lang="en-US" sz="2500" b="1">
                <a:solidFill>
                  <a:srgbClr val="AD0000"/>
                </a:solidFill>
                <a:latin typeface="Grotesque" panose="020B0504020202020204" pitchFamily="34" charset="0"/>
                <a:ea typeface="Calibri"/>
                <a:cs typeface="Calibri"/>
              </a:rPr>
              <a:t>18 – 34</a:t>
            </a:r>
          </a:p>
          <a:p>
            <a:pPr algn="ctr"/>
            <a:r>
              <a:rPr lang="en-US" sz="2500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Environmentalists</a:t>
            </a:r>
          </a:p>
          <a:p>
            <a:pPr algn="ctr"/>
            <a:r>
              <a:rPr lang="en-US" sz="2500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Health conscious</a:t>
            </a:r>
            <a:endParaRPr lang="en-US" sz="25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3071A-FC1F-D4A2-9407-83B59CC8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4309" y="2122680"/>
            <a:ext cx="1439382" cy="14393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EE911D-1F72-7786-C567-917906C863D3}"/>
              </a:ext>
            </a:extLst>
          </p:cNvPr>
          <p:cNvSpPr txBox="1"/>
          <p:nvPr/>
        </p:nvSpPr>
        <p:spPr>
          <a:xfrm>
            <a:off x="1152144" y="2122680"/>
            <a:ext cx="3364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otesque" panose="020B0504020202020204" pitchFamily="34" charset="0"/>
              </a:rPr>
              <a:t>Target</a:t>
            </a:r>
          </a:p>
          <a:p>
            <a:pPr algn="ctr"/>
            <a:r>
              <a:rPr lang="en-US" sz="3000" b="1">
                <a:latin typeface="Grotesque" panose="020B0504020202020204" pitchFamily="34" charset="0"/>
              </a:rPr>
              <a:t>Customers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D11C7A-9D1C-BC1A-A9CB-40DDAFD718C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1861134" y="1754137"/>
            <a:ext cx="2045157" cy="1816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F6331C-10A3-ECFC-1CC7-3A1A5570A6FC}"/>
              </a:ext>
            </a:extLst>
          </p:cNvPr>
          <p:cNvSpPr txBox="1"/>
          <p:nvPr/>
        </p:nvSpPr>
        <p:spPr>
          <a:xfrm>
            <a:off x="7547203" y="2528866"/>
            <a:ext cx="3364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otesque" panose="020B0504020202020204" pitchFamily="34" charset="0"/>
              </a:rPr>
              <a:t>Positioning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230A8B-294A-8F2C-E3E9-F59E8BE73C6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15047163" y="2122680"/>
            <a:ext cx="1439383" cy="1384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48A23A-83B4-6319-403D-5B75F26DB712}"/>
              </a:ext>
            </a:extLst>
          </p:cNvPr>
          <p:cNvSpPr txBox="1"/>
          <p:nvPr/>
        </p:nvSpPr>
        <p:spPr>
          <a:xfrm>
            <a:off x="14084358" y="2538042"/>
            <a:ext cx="33649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Grotesque" panose="020B0504020202020204" pitchFamily="34" charset="0"/>
              </a:rPr>
              <a:t>Marketing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C3D602-FA1E-B8D7-6DE5-6C7C32325ACA}"/>
              </a:ext>
            </a:extLst>
          </p:cNvPr>
          <p:cNvSpPr txBox="1"/>
          <p:nvPr/>
        </p:nvSpPr>
        <p:spPr>
          <a:xfrm>
            <a:off x="6109975" y="3985316"/>
            <a:ext cx="638155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AD0000"/>
                </a:solidFill>
                <a:latin typeface="Grotesque" panose="020B0504020202020204" pitchFamily="34" charset="0"/>
                <a:cs typeface="Calibri"/>
              </a:rPr>
              <a:t>Lower Sugar </a:t>
            </a:r>
            <a:r>
              <a:rPr lang="en-US" sz="2500">
                <a:solidFill>
                  <a:srgbClr val="002F15"/>
                </a:solidFill>
                <a:latin typeface="Grotesque" panose="020B0504020202020204" pitchFamily="34" charset="0"/>
                <a:cs typeface="Calibri"/>
              </a:rPr>
              <a:t>than Oat Milk and Fluid Milk</a:t>
            </a:r>
          </a:p>
          <a:p>
            <a:pPr algn="ctr"/>
            <a:r>
              <a:rPr lang="en-US" sz="2500" b="1">
                <a:solidFill>
                  <a:srgbClr val="AD0000"/>
                </a:solidFill>
                <a:latin typeface="Grotesque" panose="020B0504020202020204" pitchFamily="34" charset="0"/>
                <a:cs typeface="Calibri"/>
              </a:rPr>
              <a:t>Cheaper</a:t>
            </a:r>
            <a:r>
              <a:rPr lang="en-US" sz="2500">
                <a:solidFill>
                  <a:srgbClr val="002F15"/>
                </a:solidFill>
                <a:latin typeface="Grotesque" panose="020B0504020202020204" pitchFamily="34" charset="0"/>
                <a:cs typeface="Calibri"/>
              </a:rPr>
              <a:t> than Almond Milk</a:t>
            </a:r>
            <a:br>
              <a:rPr lang="en-US" sz="2500">
                <a:solidFill>
                  <a:srgbClr val="002F15"/>
                </a:solidFill>
                <a:latin typeface="Grotesque" panose="020B0504020202020204" pitchFamily="34" charset="0"/>
                <a:cs typeface="Calibri"/>
              </a:rPr>
            </a:br>
            <a:r>
              <a:rPr lang="en-US" sz="2500">
                <a:solidFill>
                  <a:srgbClr val="002F15"/>
                </a:solidFill>
                <a:latin typeface="Grotesque" panose="020B0504020202020204" pitchFamily="34" charset="0"/>
                <a:cs typeface="Calibri"/>
              </a:rPr>
              <a:t>Middle Price in the Milk Industry</a:t>
            </a:r>
            <a:endParaRPr lang="en-US" sz="2500"/>
          </a:p>
        </p:txBody>
      </p:sp>
      <p:grpSp>
        <p:nvGrpSpPr>
          <p:cNvPr id="29" name="Group 35">
            <a:extLst>
              <a:ext uri="{FF2B5EF4-FFF2-40B4-BE49-F238E27FC236}">
                <a16:creationId xmlns:a16="http://schemas.microsoft.com/office/drawing/2014/main" id="{7B773E13-8FCB-1B13-5288-80FEE70D0A31}"/>
              </a:ext>
            </a:extLst>
          </p:cNvPr>
          <p:cNvGrpSpPr/>
          <p:nvPr/>
        </p:nvGrpSpPr>
        <p:grpSpPr>
          <a:xfrm>
            <a:off x="3005903" y="9506007"/>
            <a:ext cx="11314680" cy="468162"/>
            <a:chOff x="2460574" y="8814137"/>
            <a:chExt cx="12809003" cy="675051"/>
          </a:xfrm>
        </p:grpSpPr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F2722CA1-A6EC-154B-F0FE-F366858C0A21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35E6FB6A-81A6-2236-98D8-0D018A04A51C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DCF1016B-B3A1-C35D-38CE-D0486CC76075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DC38F144-5D1F-5517-63DA-F79E822BB9E7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6D675D90-AF8F-AF69-6142-A95813341B86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21" name="TextBox 24">
              <a:extLst>
                <a:ext uri="{FF2B5EF4-FFF2-40B4-BE49-F238E27FC236}">
                  <a16:creationId xmlns:a16="http://schemas.microsoft.com/office/drawing/2014/main" id="{5F869942-D7AA-92E0-D4BE-341E783AF181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22" name="Oval 25">
              <a:extLst>
                <a:ext uri="{FF2B5EF4-FFF2-40B4-BE49-F238E27FC236}">
                  <a16:creationId xmlns:a16="http://schemas.microsoft.com/office/drawing/2014/main" id="{8FFD20C6-CA8D-D59C-B079-F2EF1E06B939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3" name="Oval 26">
              <a:extLst>
                <a:ext uri="{FF2B5EF4-FFF2-40B4-BE49-F238E27FC236}">
                  <a16:creationId xmlns:a16="http://schemas.microsoft.com/office/drawing/2014/main" id="{BA7D3591-4778-0B64-5A3E-A20F6E1E95BE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4" name="Oval 27">
              <a:extLst>
                <a:ext uri="{FF2B5EF4-FFF2-40B4-BE49-F238E27FC236}">
                  <a16:creationId xmlns:a16="http://schemas.microsoft.com/office/drawing/2014/main" id="{EEB5E9E1-2A76-945E-60A8-81AC422647CC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5" name="Oval 28">
              <a:extLst>
                <a:ext uri="{FF2B5EF4-FFF2-40B4-BE49-F238E27FC236}">
                  <a16:creationId xmlns:a16="http://schemas.microsoft.com/office/drawing/2014/main" id="{183689ED-0DF3-E90C-F5F6-9D3AF48910F1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6" name="Oval 29">
              <a:extLst>
                <a:ext uri="{FF2B5EF4-FFF2-40B4-BE49-F238E27FC236}">
                  <a16:creationId xmlns:a16="http://schemas.microsoft.com/office/drawing/2014/main" id="{1602F6B2-CA78-9597-30A4-99C95654A4F3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7" name="Oval 30">
              <a:extLst>
                <a:ext uri="{FF2B5EF4-FFF2-40B4-BE49-F238E27FC236}">
                  <a16:creationId xmlns:a16="http://schemas.microsoft.com/office/drawing/2014/main" id="{120D50BF-B359-B4CF-19A4-F082DA049998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8" name="TextBox 31">
              <a:extLst>
                <a:ext uri="{FF2B5EF4-FFF2-40B4-BE49-F238E27FC236}">
                  <a16:creationId xmlns:a16="http://schemas.microsoft.com/office/drawing/2014/main" id="{94537532-100D-ABFE-2421-CBFBBFE5EC86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AB5D0BD-0255-2C53-2109-53DC6D51A88E}"/>
              </a:ext>
            </a:extLst>
          </p:cNvPr>
          <p:cNvSpPr txBox="1"/>
          <p:nvPr/>
        </p:nvSpPr>
        <p:spPr>
          <a:xfrm>
            <a:off x="13414453" y="3922765"/>
            <a:ext cx="470481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/>
              <a:t>Public Transportation</a:t>
            </a:r>
            <a:br>
              <a:rPr lang="en-US" sz="2500"/>
            </a:br>
            <a:r>
              <a:rPr lang="en-US" sz="2500"/>
              <a:t>Health Influencer Social Media</a:t>
            </a:r>
            <a:br>
              <a:rPr lang="en-US" sz="2500"/>
            </a:br>
            <a:r>
              <a:rPr lang="en-US" sz="2500"/>
              <a:t>Partnership with Bio Supermarkets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08A83-371A-6578-BB7C-BAD8373768A1}"/>
              </a:ext>
            </a:extLst>
          </p:cNvPr>
          <p:cNvSpPr txBox="1"/>
          <p:nvPr/>
        </p:nvSpPr>
        <p:spPr>
          <a:xfrm>
            <a:off x="3613394" y="6529676"/>
            <a:ext cx="336499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000" b="1">
                <a:latin typeface="Grotesque"/>
              </a:rPr>
              <a:t>Cost</a:t>
            </a:r>
          </a:p>
          <a:p>
            <a:pPr algn="ctr"/>
            <a:r>
              <a:rPr lang="en-US" sz="4800" b="1">
                <a:solidFill>
                  <a:srgbClr val="C00000"/>
                </a:solidFill>
                <a:latin typeface="Grotesque"/>
              </a:rPr>
              <a:t>$1.145 M</a:t>
            </a:r>
            <a:br>
              <a:rPr lang="en-US" sz="3000" b="1">
                <a:latin typeface="Grotesque" panose="020B0504020202020204" pitchFamily="34" charset="0"/>
              </a:rPr>
            </a:br>
            <a:endParaRPr lang="en-US" sz="3000" b="1">
              <a:latin typeface="Grotesque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E8E1E-A578-6B17-112D-C16042E29879}"/>
              </a:ext>
            </a:extLst>
          </p:cNvPr>
          <p:cNvSpPr txBox="1"/>
          <p:nvPr/>
        </p:nvSpPr>
        <p:spPr>
          <a:xfrm>
            <a:off x="8296206" y="6409617"/>
            <a:ext cx="91531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>
                <a:latin typeface="Grotesque" panose="020B0504020202020204" pitchFamily="34" charset="0"/>
              </a:rPr>
              <a:t>Net Profit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601B9-9713-6291-72FD-768724CA1FD1}"/>
              </a:ext>
            </a:extLst>
          </p:cNvPr>
          <p:cNvSpPr txBox="1"/>
          <p:nvPr/>
        </p:nvSpPr>
        <p:spPr>
          <a:xfrm>
            <a:off x="8296206" y="6976810"/>
            <a:ext cx="9153144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800" b="1">
                <a:solidFill>
                  <a:srgbClr val="AD0000"/>
                </a:solidFill>
                <a:latin typeface="Grotesque"/>
              </a:rPr>
              <a:t>$ 1.2M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B0EDB9-8733-7090-A27A-1A024C0EA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037283" y="9053683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1315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4">
            <a:extLst>
              <a:ext uri="{FF2B5EF4-FFF2-40B4-BE49-F238E27FC236}">
                <a16:creationId xmlns:a16="http://schemas.microsoft.com/office/drawing/2014/main" id="{8B93835D-C566-EFB2-65E0-7821C125F39D}"/>
              </a:ext>
            </a:extLst>
          </p:cNvPr>
          <p:cNvSpPr/>
          <p:nvPr/>
        </p:nvSpPr>
        <p:spPr>
          <a:xfrm>
            <a:off x="-1" y="-141526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7070271" y="124941"/>
            <a:ext cx="5059131" cy="96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Appendix</a:t>
            </a:r>
            <a:endParaRPr lang="zh-TW" altLang="en-US" b="1">
              <a:solidFill>
                <a:schemeClr val="bg1"/>
              </a:solidFill>
              <a:latin typeface="Grotesqu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D8D2F46-93A6-A52C-FAC1-9373BD747CD1}"/>
              </a:ext>
            </a:extLst>
          </p:cNvPr>
          <p:cNvSpPr txBox="1"/>
          <p:nvPr/>
        </p:nvSpPr>
        <p:spPr>
          <a:xfrm>
            <a:off x="9599836" y="1608439"/>
            <a:ext cx="8115300" cy="5673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>
              <a:lnSpc>
                <a:spcPts val="4920"/>
              </a:lnSpc>
              <a:buFont typeface="Arial" panose="020B0604020202020204" pitchFamily="34" charset="0"/>
              <a:buChar char="•"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2" action="ppaction://hlinksldjump"/>
              </a:rPr>
              <a:t>Metrics for mitigation plan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indent="-571500">
              <a:lnSpc>
                <a:spcPts val="4920"/>
              </a:lnSpc>
              <a:buFont typeface="Arial" panose="020B0604020202020204" pitchFamily="34" charset="0"/>
              <a:buChar char="•"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3" action="ppaction://hlinksldjump"/>
              </a:rPr>
              <a:t>Target market calculation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 err="1">
                <a:solidFill>
                  <a:srgbClr val="002F15"/>
                </a:solidFill>
                <a:latin typeface="Grotesque"/>
                <a:hlinkClick r:id="rId2" action="ppaction://hlinksldjump"/>
              </a:rPr>
              <a:t>Notco</a:t>
            </a:r>
            <a:r>
              <a:rPr lang="en-US" sz="4100" b="1" u="sng">
                <a:solidFill>
                  <a:srgbClr val="002F15"/>
                </a:solidFill>
                <a:latin typeface="Grotesque"/>
                <a:hlinkClick r:id="rId2" action="ppaction://hlinksldjump"/>
              </a:rPr>
              <a:t> Company Analysis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>
                <a:latin typeface="Grotesque"/>
                <a:hlinkClick r:id="rId4" action="ppaction://hlinksldjump"/>
              </a:rPr>
              <a:t>SWOT Analysis</a:t>
            </a:r>
            <a:endParaRPr lang="en-US" sz="4100" b="1" u="sng"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>
                <a:latin typeface="Grotesque"/>
                <a:ea typeface="+mn-lt"/>
                <a:cs typeface="+mn-lt"/>
                <a:hlinkClick r:id="rId5" action="ppaction://hlinksldjump"/>
              </a:rPr>
              <a:t>Demand calculation</a:t>
            </a:r>
            <a:endParaRPr lang="en-US" b="1" u="sng"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4" action="ppaction://hlinksldjump"/>
              </a:rPr>
              <a:t>German population distribution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6" action="ppaction://hlinksldjump"/>
              </a:rPr>
              <a:t>International trade fair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7" action="ppaction://hlinksldjump"/>
              </a:rPr>
              <a:t>Financials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F23722-CF55-0904-3E01-B0A5D28F89F6}"/>
              </a:ext>
            </a:extLst>
          </p:cNvPr>
          <p:cNvSpPr txBox="1"/>
          <p:nvPr/>
        </p:nvSpPr>
        <p:spPr>
          <a:xfrm>
            <a:off x="584563" y="1675461"/>
            <a:ext cx="9308804" cy="8294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100" b="1" i="0" u="sng" strike="noStrike" kern="1200" cap="none" spc="0" normalizeH="0" baseline="0" noProof="0">
                <a:ln>
                  <a:noFill/>
                </a:ln>
                <a:solidFill>
                  <a:srgbClr val="002F15"/>
                </a:solidFill>
                <a:effectLst/>
                <a:uLnTx/>
                <a:uFillTx/>
                <a:latin typeface="Grotesque"/>
                <a:ea typeface="+mn-ea"/>
                <a:cs typeface="+mn-cs"/>
                <a:hlinkClick r:id="rId8" action="ppaction://hlinksldjump"/>
              </a:rPr>
              <a:t>Ingredients Cost Breakout</a:t>
            </a:r>
            <a:endParaRPr kumimoji="0" lang="en-US" sz="4100" b="1" i="0" u="sng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rotesque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100" b="1" i="0" u="sng" strike="noStrike" kern="1200" cap="none" spc="0" normalizeH="0" baseline="0" noProof="0">
                <a:ln>
                  <a:noFill/>
                </a:ln>
                <a:solidFill>
                  <a:srgbClr val="002F15"/>
                </a:solidFill>
                <a:effectLst/>
                <a:uLnTx/>
                <a:uFillTx/>
                <a:latin typeface="Grotesque"/>
                <a:ea typeface="+mn-ea"/>
                <a:cs typeface="+mn-cs"/>
                <a:hlinkClick r:id="rId9" action="ppaction://hlinksldjump"/>
              </a:rPr>
              <a:t>Packaging Specifications</a:t>
            </a:r>
            <a:endParaRPr kumimoji="0" lang="en-US" sz="4100" b="1" i="0" u="sng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rotesque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100" b="1" i="0" u="sng" strike="noStrike" kern="1200" cap="none" spc="0" normalizeH="0" baseline="0" noProof="0">
                <a:ln>
                  <a:noFill/>
                </a:ln>
                <a:solidFill>
                  <a:srgbClr val="002F15"/>
                </a:solidFill>
                <a:effectLst/>
                <a:uLnTx/>
                <a:uFillTx/>
                <a:latin typeface="Grotesque"/>
                <a:ea typeface="+mn-ea"/>
                <a:cs typeface="+mn-cs"/>
                <a:hlinkClick r:id="rId10" action="ppaction://hlinksldjump"/>
              </a:rPr>
              <a:t>Transportation Cost </a:t>
            </a:r>
            <a:endParaRPr kumimoji="0" lang="en-US" sz="4100" b="1" i="0" u="sng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rotesque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1" action="ppaction://hlinksldjump"/>
              </a:rPr>
              <a:t>Break Even Calculations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2" action="ppaction://hlinksldjump"/>
              </a:rPr>
              <a:t>Coffee Consumption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100" b="1" i="0" u="sng" strike="noStrike" kern="1200" cap="none" spc="0" normalizeH="0" baseline="0" noProof="0">
                <a:ln>
                  <a:noFill/>
                </a:ln>
                <a:solidFill>
                  <a:srgbClr val="002F15"/>
                </a:solidFill>
                <a:effectLst/>
                <a:uLnTx/>
                <a:uFillTx/>
                <a:latin typeface="Grotesque"/>
                <a:hlinkClick r:id="rId13" action="ppaction://hlinksldjump"/>
              </a:rPr>
              <a:t>German Customer </a:t>
            </a:r>
            <a:r>
              <a:rPr lang="en-US" sz="4100" b="1" u="sng">
                <a:solidFill>
                  <a:srgbClr val="002F15"/>
                </a:solidFill>
                <a:latin typeface="Grotesque"/>
                <a:hlinkClick r:id="rId13" action="ppaction://hlinksldjump"/>
              </a:rPr>
              <a:t>Insights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4" action="ppaction://hlinksldjump"/>
              </a:rPr>
              <a:t>Possible Grocery Partners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5" action="ppaction://hlinksldjump"/>
              </a:rPr>
              <a:t>Major Milk Companies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6" action="ppaction://hlinksldjump"/>
              </a:rPr>
              <a:t>European countries GDP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7" action="ppaction://hlinksldjump"/>
              </a:rPr>
              <a:t>More supermarkets than online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8" action="ppaction://hlinksldjump"/>
              </a:rPr>
              <a:t>Flexitarians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19" action="ppaction://hlinksldjump"/>
              </a:rPr>
              <a:t>Germany Food Market Size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100" b="1" u="sng">
                <a:solidFill>
                  <a:srgbClr val="002F15"/>
                </a:solidFill>
                <a:latin typeface="Grotesque"/>
                <a:hlinkClick r:id="rId20" action="ppaction://hlinksldjump"/>
              </a:rPr>
              <a:t>Sales Price &amp; Nutrition Origin</a:t>
            </a:r>
            <a:endParaRPr lang="en-US" sz="4100" b="1" u="sng">
              <a:solidFill>
                <a:srgbClr val="002F15"/>
              </a:solidFill>
              <a:latin typeface="Grotesque"/>
            </a:endParaRPr>
          </a:p>
        </p:txBody>
      </p:sp>
    </p:spTree>
    <p:extLst>
      <p:ext uri="{BB962C8B-B14F-4D97-AF65-F5344CB8AC3E}">
        <p14:creationId xmlns:p14="http://schemas.microsoft.com/office/powerpoint/2010/main" val="52877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B3EA78-A8BD-8BE8-0F5A-0F116CC0B9FF}"/>
              </a:ext>
            </a:extLst>
          </p:cNvPr>
          <p:cNvSpPr/>
          <p:nvPr/>
        </p:nvSpPr>
        <p:spPr>
          <a:xfrm>
            <a:off x="1" y="-255181"/>
            <a:ext cx="7386319" cy="10940902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52400" y="1460500"/>
            <a:ext cx="6625289" cy="196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50" b="1">
                <a:solidFill>
                  <a:srgbClr val="002F15"/>
                </a:solidFill>
                <a:latin typeface="Grotesque"/>
              </a:rPr>
              <a:t> Company </a:t>
            </a:r>
          </a:p>
          <a:p>
            <a:pPr algn="ctr">
              <a:lnSpc>
                <a:spcPts val="7798"/>
              </a:lnSpc>
            </a:pPr>
            <a:endParaRPr lang="en-US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DE76692-AF71-370E-BEBE-15E23C3C3D2B}"/>
              </a:ext>
            </a:extLst>
          </p:cNvPr>
          <p:cNvSpPr txBox="1"/>
          <p:nvPr/>
        </p:nvSpPr>
        <p:spPr>
          <a:xfrm>
            <a:off x="8372807" y="2212707"/>
            <a:ext cx="15846137" cy="6309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altLang="zh-TW" sz="4400" b="1">
                <a:latin typeface="Grotesque"/>
                <a:ea typeface="+mn-lt"/>
                <a:cs typeface="+mn-lt"/>
              </a:rPr>
              <a:t>Strengths:</a:t>
            </a:r>
          </a:p>
          <a:p>
            <a:pPr marL="457200" indent="-457200">
              <a:buFont typeface="Arial"/>
              <a:buChar char="•"/>
            </a:pPr>
            <a:r>
              <a:rPr lang="zh-TW" sz="3600" b="1">
                <a:latin typeface="Grotesque"/>
                <a:ea typeface="+mn-lt"/>
                <a:cs typeface="+mn-lt"/>
              </a:rPr>
              <a:t>Fewer calories</a:t>
            </a:r>
            <a:endParaRPr lang="en-IN" altLang="zh-TW" sz="3600" b="1">
              <a:latin typeface="Grotesque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zh-TW" altLang="en-US" sz="3600" b="1">
                <a:latin typeface="Grotesque"/>
                <a:ea typeface="+mn-lt"/>
                <a:cs typeface="+mn-lt"/>
              </a:rPr>
              <a:t>Dairy-Free</a:t>
            </a:r>
            <a:endParaRPr lang="zh-TW" altLang="en-US" sz="3600" b="1"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altLang="zh-TW" sz="3600" b="1">
                <a:latin typeface="Grotesque"/>
                <a:ea typeface="+mn-lt"/>
                <a:cs typeface="+mn-lt"/>
              </a:rPr>
              <a:t>Extended shelf life </a:t>
            </a:r>
            <a:endParaRPr lang="en-US" altLang="zh-TW" sz="3600" b="1">
              <a:latin typeface="Grotesque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altLang="zh-TW" sz="3600" b="1"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zh-TW" sz="3200" b="1">
              <a:latin typeface="Grotesque"/>
              <a:ea typeface="新細明體"/>
              <a:cs typeface="Calibri"/>
            </a:endParaRPr>
          </a:p>
          <a:p>
            <a:r>
              <a:rPr lang="zh-TW" altLang="en-US" sz="4400" b="1">
                <a:latin typeface="Grotesque"/>
                <a:ea typeface="新細明體"/>
                <a:cs typeface="Calibri"/>
              </a:rPr>
              <a:t>Weakness of NotMilk: </a:t>
            </a:r>
          </a:p>
          <a:p>
            <a:pPr marL="571500" indent="-571500">
              <a:buFont typeface="Arial"/>
              <a:buChar char="•"/>
            </a:pPr>
            <a:r>
              <a:rPr lang="zh-TW" altLang="en-US" sz="3600" b="1">
                <a:latin typeface="Grotesque"/>
                <a:ea typeface="新細明體"/>
                <a:cs typeface="Calibri"/>
              </a:rPr>
              <a:t>Protein value lower than regular milk</a:t>
            </a:r>
            <a:endParaRPr lang="zh-TW" b="1">
              <a:latin typeface="Grotesque"/>
            </a:endParaRPr>
          </a:p>
          <a:p>
            <a:pPr marL="571500" indent="-571500">
              <a:buFont typeface="Arial"/>
              <a:buChar char="•"/>
            </a:pPr>
            <a:r>
              <a:rPr lang="zh-TW" altLang="en-US" sz="3600" b="1">
                <a:latin typeface="Grotesque"/>
                <a:ea typeface="新細明體"/>
                <a:cs typeface="Calibri"/>
              </a:rPr>
              <a:t>Higher cost than oat milk</a:t>
            </a:r>
          </a:p>
          <a:p>
            <a:pPr marL="571500" indent="-571500">
              <a:buFont typeface="Arial"/>
              <a:buChar char="•"/>
            </a:pPr>
            <a:endParaRPr lang="zh-TW" altLang="en-US" sz="3600">
              <a:ea typeface="新細明體"/>
              <a:cs typeface="Calibri"/>
            </a:endParaRPr>
          </a:p>
          <a:p>
            <a:endParaRPr lang="zh-TW" altLang="en-US" sz="3200" b="1">
              <a:ea typeface="新細明體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06220-005A-27AB-BED2-CA3B7A97D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0" t="3258" r="7239"/>
          <a:stretch/>
        </p:blipFill>
        <p:spPr>
          <a:xfrm>
            <a:off x="1595119" y="4500879"/>
            <a:ext cx="1798321" cy="4736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A445B-B6EC-8896-876E-ADE199C097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3" t="849" r="2389"/>
          <a:stretch/>
        </p:blipFill>
        <p:spPr>
          <a:xfrm>
            <a:off x="3347720" y="4489132"/>
            <a:ext cx="1767840" cy="476008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34">
            <a:extLst>
              <a:ext uri="{FF2B5EF4-FFF2-40B4-BE49-F238E27FC236}">
                <a16:creationId xmlns:a16="http://schemas.microsoft.com/office/drawing/2014/main" id="{DC1F0B17-F331-337D-CC2F-B82E61D140D1}"/>
              </a:ext>
            </a:extLst>
          </p:cNvPr>
          <p:cNvSpPr/>
          <p:nvPr/>
        </p:nvSpPr>
        <p:spPr>
          <a:xfrm>
            <a:off x="-1" y="31204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7713518" y="739133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>
                <a:solidFill>
                  <a:schemeClr val="bg1"/>
                </a:solidFill>
                <a:latin typeface="Sergio Trendy"/>
              </a:rPr>
              <a:t>Metrics</a:t>
            </a:r>
            <a:endParaRPr lang="zh-TW" altLang="en-US">
              <a:solidFill>
                <a:schemeClr val="bg1"/>
              </a:solidFill>
              <a:ea typeface="新細明體"/>
              <a:cs typeface="Calibr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27394F-377E-8B5B-75FE-BE36E4EA8117}"/>
              </a:ext>
            </a:extLst>
          </p:cNvPr>
          <p:cNvSpPr txBox="1"/>
          <p:nvPr/>
        </p:nvSpPr>
        <p:spPr>
          <a:xfrm>
            <a:off x="936173" y="2061326"/>
            <a:ext cx="7793813" cy="88947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solidFill>
                  <a:srgbClr val="002060"/>
                </a:solidFill>
                <a:ea typeface="+mn-lt"/>
                <a:cs typeface="+mn-lt"/>
              </a:rPr>
              <a:t>Brand Awareness </a:t>
            </a:r>
            <a:endParaRPr lang="zh-TW" altLang="en-US" sz="3200">
              <a:solidFill>
                <a:srgbClr val="000000"/>
              </a:solidFill>
              <a:ea typeface="新細明體"/>
              <a:cs typeface="+mn-lt"/>
            </a:endParaRPr>
          </a:p>
          <a:p>
            <a:r>
              <a:rPr lang="en-US" altLang="zh-TW" sz="2800">
                <a:solidFill>
                  <a:srgbClr val="002060"/>
                </a:solidFill>
                <a:ea typeface="+mn-lt"/>
                <a:cs typeface="+mn-lt"/>
              </a:rPr>
              <a:t>-</a:t>
            </a:r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zh-TW" sz="3200">
                <a:solidFill>
                  <a:srgbClr val="002060"/>
                </a:solidFill>
                <a:ea typeface="+mn-lt"/>
                <a:cs typeface="+mn-lt"/>
              </a:rPr>
              <a:t>International Trade Fairs</a:t>
            </a:r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:</a:t>
            </a:r>
            <a:endParaRPr lang="zh-TW" sz="3200">
              <a:ea typeface="新細明體"/>
              <a:cs typeface="Calibri"/>
            </a:endParaRP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(1) Conversion rate of fair visitors</a:t>
            </a: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(2) Customer acquisition cost</a:t>
            </a: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(3) ROI per trade fair</a:t>
            </a: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(4) </a:t>
            </a:r>
            <a:r>
              <a:rPr lang="en-US" sz="3200">
                <a:solidFill>
                  <a:srgbClr val="002060"/>
                </a:solidFill>
                <a:ea typeface="+mn-lt"/>
                <a:cs typeface="+mn-lt"/>
              </a:rPr>
              <a:t>Month over month growth rate of</a:t>
            </a:r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 customer feedback number</a:t>
            </a:r>
          </a:p>
          <a:p>
            <a:endParaRPr lang="en-US" altLang="zh-TW" sz="32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en-US" altLang="zh-TW" sz="3200" b="1">
                <a:solidFill>
                  <a:srgbClr val="002060"/>
                </a:solidFill>
                <a:ea typeface="+mn-lt"/>
                <a:cs typeface="+mn-lt"/>
              </a:rPr>
              <a:t>- Viral marketing</a:t>
            </a: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(1) Click through rate</a:t>
            </a:r>
          </a:p>
          <a:p>
            <a:r>
              <a:rPr lang="en-US" altLang="zh-TW" sz="3200">
                <a:solidFill>
                  <a:srgbClr val="002060"/>
                </a:solidFill>
                <a:ea typeface="+mn-lt"/>
                <a:cs typeface="+mn-lt"/>
              </a:rPr>
              <a:t>(2) Month over month growth rate of participant number</a:t>
            </a:r>
          </a:p>
          <a:p>
            <a:endParaRPr lang="en-US" altLang="zh-TW" sz="32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en-US" altLang="zh-TW" sz="3200" b="1">
                <a:solidFill>
                  <a:srgbClr val="002060"/>
                </a:solidFill>
                <a:ea typeface="+mn-lt"/>
                <a:cs typeface="+mn-lt"/>
              </a:rPr>
              <a:t>-</a:t>
            </a:r>
            <a:r>
              <a:rPr lang="zh-TW" altLang="en-US" sz="3200" b="1">
                <a:solidFill>
                  <a:srgbClr val="002060"/>
                </a:solidFill>
                <a:ea typeface="+mn-lt"/>
                <a:cs typeface="+mn-lt"/>
              </a:rPr>
              <a:t> </a:t>
            </a:r>
            <a:r>
              <a:rPr lang="en-US" altLang="zh-TW" sz="3200" b="1">
                <a:solidFill>
                  <a:srgbClr val="002060"/>
                </a:solidFill>
                <a:ea typeface="+mn-lt"/>
                <a:cs typeface="+mn-lt"/>
              </a:rPr>
              <a:t>Word of mouth</a:t>
            </a:r>
            <a:endParaRPr lang="en-US" altLang="zh-TW" sz="3200" b="1">
              <a:solidFill>
                <a:srgbClr val="002060"/>
              </a:solidFill>
              <a:cs typeface="Calibri"/>
            </a:endParaRPr>
          </a:p>
          <a:p>
            <a:r>
              <a:rPr lang="en-US" altLang="zh-TW" sz="3200">
                <a:solidFill>
                  <a:srgbClr val="002060"/>
                </a:solidFill>
                <a:ea typeface="新細明體"/>
                <a:cs typeface="Calibri"/>
              </a:rPr>
              <a:t>(1) Customer Referral Rate</a:t>
            </a:r>
            <a:endParaRPr lang="en-US" altLang="zh-TW" sz="3200">
              <a:solidFill>
                <a:srgbClr val="002060"/>
              </a:solidFill>
              <a:cs typeface="Calibri"/>
            </a:endParaRPr>
          </a:p>
          <a:p>
            <a:endParaRPr lang="en-US" altLang="zh-TW" sz="3200">
              <a:solidFill>
                <a:srgbClr val="002060"/>
              </a:solidFill>
              <a:ea typeface="新細明體"/>
              <a:cs typeface="Calibri"/>
            </a:endParaRPr>
          </a:p>
          <a:p>
            <a:endParaRPr lang="en-US" altLang="zh-TW" sz="3200">
              <a:solidFill>
                <a:srgbClr val="002060"/>
              </a:solidFill>
              <a:cs typeface="Calibri"/>
            </a:endParaRPr>
          </a:p>
          <a:p>
            <a:endParaRPr lang="en-US" altLang="zh-TW" sz="2800">
              <a:solidFill>
                <a:srgbClr val="002060"/>
              </a:solidFill>
              <a:cs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BC31DF-06E0-306D-CEAF-FE5B3FBC7BB9}"/>
              </a:ext>
            </a:extLst>
          </p:cNvPr>
          <p:cNvSpPr txBox="1"/>
          <p:nvPr/>
        </p:nvSpPr>
        <p:spPr>
          <a:xfrm>
            <a:off x="9314016" y="2060286"/>
            <a:ext cx="7793813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zh-TW" sz="3200">
              <a:solidFill>
                <a:srgbClr val="002060"/>
              </a:solidFill>
              <a:ea typeface="新細明體"/>
              <a:cs typeface="Calibri"/>
            </a:endParaRPr>
          </a:p>
          <a:p>
            <a:endParaRPr lang="en-US" altLang="zh-TW" sz="3200">
              <a:solidFill>
                <a:srgbClr val="002060"/>
              </a:solidFill>
              <a:cs typeface="Calibri"/>
            </a:endParaRPr>
          </a:p>
          <a:p>
            <a:endParaRPr lang="en-US" altLang="zh-TW" sz="280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448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85DF825E-F4DA-EC95-0CB6-4F8E4354FD6C}"/>
              </a:ext>
            </a:extLst>
          </p:cNvPr>
          <p:cNvSpPr txBox="1"/>
          <p:nvPr/>
        </p:nvSpPr>
        <p:spPr>
          <a:xfrm>
            <a:off x="701001" y="2757798"/>
            <a:ext cx="6936928" cy="51717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5000" b="1">
                <a:latin typeface="Grotesque"/>
                <a:ea typeface="新細明體"/>
              </a:rPr>
              <a:t>Biggest European</a:t>
            </a:r>
            <a:br>
              <a:rPr lang="en-US" altLang="zh-TW" sz="5000" b="1">
                <a:latin typeface="Grotesque"/>
              </a:rPr>
            </a:br>
            <a:r>
              <a:rPr lang="en-US" altLang="zh-TW" sz="5000" b="1">
                <a:latin typeface="Grotesque"/>
                <a:ea typeface="新細明體"/>
              </a:rPr>
              <a:t>Milk Consumption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zh-TW" sz="3000">
              <a:latin typeface="Grotesque"/>
              <a:ea typeface="新細明體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3000" b="1">
                <a:latin typeface="Grotesque"/>
                <a:ea typeface="新細明體"/>
              </a:rPr>
              <a:t>#1 in Total Milk Revenue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3000">
                <a:latin typeface="Grotesque"/>
                <a:ea typeface="新細明體"/>
              </a:rPr>
              <a:t>out of three European Countries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3000">
                <a:latin typeface="Grotesque"/>
                <a:ea typeface="新細明體"/>
              </a:rPr>
              <a:t>with the highest GDP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3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3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3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TW" sz="3000"/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76447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B22470D3-5C96-3AEE-ECC2-CADE1BDF2D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918411"/>
              </p:ext>
            </p:extLst>
          </p:nvPr>
        </p:nvGraphicFramePr>
        <p:xfrm>
          <a:off x="8021995" y="1776545"/>
          <a:ext cx="9315009" cy="6762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9D0F0345-7331-DF9F-DE23-1EC9EF5309B3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80C0625-D457-CF27-F80C-368672F4BDD8}"/>
              </a:ext>
            </a:extLst>
          </p:cNvPr>
          <p:cNvCxnSpPr>
            <a:cxnSpLocks/>
          </p:cNvCxnSpPr>
          <p:nvPr/>
        </p:nvCxnSpPr>
        <p:spPr>
          <a:xfrm>
            <a:off x="8803342" y="9025800"/>
            <a:ext cx="73566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C0D6FC-DCF2-0D84-EC58-F330D187033C}"/>
              </a:ext>
            </a:extLst>
          </p:cNvPr>
          <p:cNvSpPr txBox="1"/>
          <p:nvPr/>
        </p:nvSpPr>
        <p:spPr>
          <a:xfrm>
            <a:off x="9700798" y="8717225"/>
            <a:ext cx="1697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Germany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A1642-677B-19CA-574D-EC9BB59F79CC}"/>
              </a:ext>
            </a:extLst>
          </p:cNvPr>
          <p:cNvSpPr txBox="1"/>
          <p:nvPr/>
        </p:nvSpPr>
        <p:spPr>
          <a:xfrm>
            <a:off x="12772903" y="8717225"/>
            <a:ext cx="6648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EC30F-1087-C473-5E3B-7A21CA2F1501}"/>
              </a:ext>
            </a:extLst>
          </p:cNvPr>
          <p:cNvSpPr txBox="1"/>
          <p:nvPr/>
        </p:nvSpPr>
        <p:spPr>
          <a:xfrm>
            <a:off x="14934077" y="8748801"/>
            <a:ext cx="12906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France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4FE3D1-4DA7-7A1F-6F62-B53D22BBDEB7}"/>
              </a:ext>
            </a:extLst>
          </p:cNvPr>
          <p:cNvCxnSpPr>
            <a:cxnSpLocks/>
          </p:cNvCxnSpPr>
          <p:nvPr/>
        </p:nvCxnSpPr>
        <p:spPr>
          <a:xfrm>
            <a:off x="11943837" y="8994224"/>
            <a:ext cx="735663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081975-DE7B-C2ED-843F-1F751F6258F8}"/>
              </a:ext>
            </a:extLst>
          </p:cNvPr>
          <p:cNvCxnSpPr>
            <a:cxnSpLocks/>
          </p:cNvCxnSpPr>
          <p:nvPr/>
        </p:nvCxnSpPr>
        <p:spPr>
          <a:xfrm>
            <a:off x="14103494" y="8994224"/>
            <a:ext cx="735663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Photo milk splash isolated on white background">
            <a:extLst>
              <a:ext uri="{FF2B5EF4-FFF2-40B4-BE49-F238E27FC236}">
                <a16:creationId xmlns:a16="http://schemas.microsoft.com/office/drawing/2014/main" id="{461A189D-284B-1B80-0B23-E5BCD638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042" y="6961327"/>
            <a:ext cx="3444587" cy="1936438"/>
          </a:xfrm>
          <a:prstGeom prst="rect">
            <a:avLst/>
          </a:prstGeom>
        </p:spPr>
      </p:pic>
      <p:grpSp>
        <p:nvGrpSpPr>
          <p:cNvPr id="23" name="Group 35">
            <a:extLst>
              <a:ext uri="{FF2B5EF4-FFF2-40B4-BE49-F238E27FC236}">
                <a16:creationId xmlns:a16="http://schemas.microsoft.com/office/drawing/2014/main" id="{419AEA14-B795-9C71-9DE5-FF79B50C70ED}"/>
              </a:ext>
            </a:extLst>
          </p:cNvPr>
          <p:cNvGrpSpPr/>
          <p:nvPr/>
        </p:nvGrpSpPr>
        <p:grpSpPr>
          <a:xfrm>
            <a:off x="3005903" y="9623936"/>
            <a:ext cx="11314680" cy="468162"/>
            <a:chOff x="2460574" y="8814137"/>
            <a:chExt cx="12809003" cy="675051"/>
          </a:xfrm>
        </p:grpSpPr>
        <p:sp>
          <p:nvSpPr>
            <p:cNvPr id="7" name="Rectangle 19">
              <a:extLst>
                <a:ext uri="{FF2B5EF4-FFF2-40B4-BE49-F238E27FC236}">
                  <a16:creationId xmlns:a16="http://schemas.microsoft.com/office/drawing/2014/main" id="{A887F44D-9969-48CB-420E-62B5DA9CBDC8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0C70F16-86F1-7A89-AAED-1D2ED63E1370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9" name="TextBox 21">
              <a:extLst>
                <a:ext uri="{FF2B5EF4-FFF2-40B4-BE49-F238E27FC236}">
                  <a16:creationId xmlns:a16="http://schemas.microsoft.com/office/drawing/2014/main" id="{C17CDF66-B438-7F61-AC39-6D9E5FAC462A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90BF239C-DA67-8339-D64F-CA5AC1CDFB00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CE7C60A0-CD1F-2761-32E1-028CE979D558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913C2E4A-90CE-76C6-8A16-08A0B55D59EB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04731A16-160A-7967-BBFA-804494079816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4" name="Oval 26">
              <a:extLst>
                <a:ext uri="{FF2B5EF4-FFF2-40B4-BE49-F238E27FC236}">
                  <a16:creationId xmlns:a16="http://schemas.microsoft.com/office/drawing/2014/main" id="{791F5D97-4B63-B5D9-A00B-3225D5378592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7" name="Oval 27">
              <a:extLst>
                <a:ext uri="{FF2B5EF4-FFF2-40B4-BE49-F238E27FC236}">
                  <a16:creationId xmlns:a16="http://schemas.microsoft.com/office/drawing/2014/main" id="{47FF50BD-F5F9-834D-B9E6-F1A0006B7BEB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23B8F899-23DA-9E83-9D04-16B3112E6B34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19" name="Oval 29">
              <a:extLst>
                <a:ext uri="{FF2B5EF4-FFF2-40B4-BE49-F238E27FC236}">
                  <a16:creationId xmlns:a16="http://schemas.microsoft.com/office/drawing/2014/main" id="{6961D091-E6FE-4FE7-6490-CD90BDC1BE13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1" name="Oval 30">
              <a:extLst>
                <a:ext uri="{FF2B5EF4-FFF2-40B4-BE49-F238E27FC236}">
                  <a16:creationId xmlns:a16="http://schemas.microsoft.com/office/drawing/2014/main" id="{EFAA2D67-B331-78E8-A265-B13D884E7D8A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6893EC4C-CA6B-CC7B-F510-F004EBC9E91F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7A5DDBA-0B1F-EEAB-0270-0B66F69F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60649" y="9086755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0" name="TextBox 3">
            <a:extLst>
              <a:ext uri="{FF2B5EF4-FFF2-40B4-BE49-F238E27FC236}">
                <a16:creationId xmlns:a16="http://schemas.microsoft.com/office/drawing/2014/main" id="{20EC06F7-7167-F023-E0D7-85C532DCF224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Why Germany is our target market? 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-1" y="31204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687291" y="721815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Target market calculation</a:t>
            </a:r>
            <a:endParaRPr lang="zh-TW" altLang="en-US" b="1">
              <a:solidFill>
                <a:schemeClr val="bg1"/>
              </a:solidFill>
              <a:latin typeface="Grotesque"/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27394F-377E-8B5B-75FE-BE36E4EA8117}"/>
              </a:ext>
            </a:extLst>
          </p:cNvPr>
          <p:cNvSpPr txBox="1"/>
          <p:nvPr/>
        </p:nvSpPr>
        <p:spPr>
          <a:xfrm>
            <a:off x="676399" y="2364393"/>
            <a:ext cx="1472108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Grotesque"/>
                <a:ea typeface="+mn-lt"/>
                <a:cs typeface="+mn-lt"/>
              </a:rPr>
              <a:t>$ 6.58billion (Total milk market) x 0.32(potential churn) x 0.22(target age 18~40 years old)</a:t>
            </a:r>
            <a:endParaRPr lang="en-US" altLang="zh-TW" sz="2800">
              <a:solidFill>
                <a:srgbClr val="000000"/>
              </a:solidFill>
              <a:latin typeface="Grotesque"/>
              <a:ea typeface="新細明體"/>
              <a:cs typeface="Calibri"/>
            </a:endParaRPr>
          </a:p>
          <a:p>
            <a:endParaRPr lang="en-US" altLang="zh-TW" sz="3200">
              <a:solidFill>
                <a:srgbClr val="002060"/>
              </a:solidFill>
              <a:ea typeface="新細明體"/>
              <a:cs typeface="Calibri"/>
            </a:endParaRPr>
          </a:p>
          <a:p>
            <a:endParaRPr lang="en-US" altLang="zh-TW" sz="3200">
              <a:solidFill>
                <a:srgbClr val="002060"/>
              </a:solidFill>
              <a:cs typeface="Calibri"/>
            </a:endParaRPr>
          </a:p>
          <a:p>
            <a:endParaRPr lang="en-US" altLang="zh-TW" sz="2800">
              <a:solidFill>
                <a:srgbClr val="002060"/>
              </a:solidFill>
              <a:cs typeface="Calibri"/>
            </a:endParaRPr>
          </a:p>
        </p:txBody>
      </p:sp>
      <p:pic>
        <p:nvPicPr>
          <p:cNvPr id="6" name="圖片 5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22D4BDC0-76E9-AFE9-D303-BE172D7EE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30" t="43735" r="34476" b="9705"/>
          <a:stretch/>
        </p:blipFill>
        <p:spPr>
          <a:xfrm>
            <a:off x="7245219" y="4010992"/>
            <a:ext cx="3043893" cy="46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7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-1" y="31204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687291" y="721815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Demand</a:t>
            </a:r>
            <a:r>
              <a:rPr lang="en-US" altLang="zh-TW" sz="4100" b="1">
                <a:solidFill>
                  <a:schemeClr val="bg1"/>
                </a:solidFill>
                <a:latin typeface="Grotesque"/>
                <a:ea typeface="新細明體"/>
              </a:rPr>
              <a:t> calculation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27394F-377E-8B5B-75FE-BE36E4EA8117}"/>
              </a:ext>
            </a:extLst>
          </p:cNvPr>
          <p:cNvSpPr txBox="1"/>
          <p:nvPr/>
        </p:nvSpPr>
        <p:spPr>
          <a:xfrm>
            <a:off x="676399" y="2364393"/>
            <a:ext cx="1472108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000000"/>
                </a:solidFill>
                <a:latin typeface="Grotesque"/>
                <a:ea typeface="+mn-lt"/>
                <a:cs typeface="+mn-lt"/>
              </a:rPr>
              <a:t>$ 0.46 billion(target market size) / 2.46 euro per liter = 250,000 liter</a:t>
            </a:r>
            <a:endParaRPr lang="en-US" altLang="zh-TW" sz="2800">
              <a:solidFill>
                <a:srgbClr val="000000"/>
              </a:solidFill>
              <a:latin typeface="Grotesque"/>
              <a:ea typeface="新細明體"/>
              <a:cs typeface="Calibri"/>
            </a:endParaRPr>
          </a:p>
          <a:p>
            <a:endParaRPr lang="en-US" altLang="zh-TW" sz="280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510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34">
            <a:extLst>
              <a:ext uri="{FF2B5EF4-FFF2-40B4-BE49-F238E27FC236}">
                <a16:creationId xmlns:a16="http://schemas.microsoft.com/office/drawing/2014/main" id="{0BBEE205-E445-8D45-5E9B-0DB1190E7B1C}"/>
              </a:ext>
            </a:extLst>
          </p:cNvPr>
          <p:cNvSpPr/>
          <p:nvPr/>
        </p:nvSpPr>
        <p:spPr>
          <a:xfrm>
            <a:off x="-1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3"/>
          <p:cNvGrpSpPr/>
          <p:nvPr/>
        </p:nvGrpSpPr>
        <p:grpSpPr>
          <a:xfrm>
            <a:off x="1045822" y="1634477"/>
            <a:ext cx="7693767" cy="4167154"/>
            <a:chOff x="0" y="0"/>
            <a:chExt cx="4685980" cy="4493339"/>
          </a:xfrm>
          <a:solidFill>
            <a:schemeClr val="bg1">
              <a:lumMod val="75000"/>
            </a:schemeClr>
          </a:solidFill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685980" cy="4493339"/>
              <a:chOff x="0" y="0"/>
              <a:chExt cx="1397464" cy="1340014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97464" cy="1340014"/>
              </a:xfrm>
              <a:custGeom>
                <a:avLst/>
                <a:gdLst/>
                <a:ahLst/>
                <a:cxnLst/>
                <a:rect l="l" t="t" r="r" b="b"/>
                <a:pathLst>
                  <a:path w="1397464" h="1340014">
                    <a:moveTo>
                      <a:pt x="1273004" y="1340014"/>
                    </a:moveTo>
                    <a:lnTo>
                      <a:pt x="124460" y="1340014"/>
                    </a:lnTo>
                    <a:cubicBezTo>
                      <a:pt x="55880" y="1340014"/>
                      <a:pt x="0" y="1284134"/>
                      <a:pt x="0" y="12155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215554"/>
                    </a:lnTo>
                    <a:cubicBezTo>
                      <a:pt x="1397464" y="1284134"/>
                      <a:pt x="1341584" y="1340014"/>
                      <a:pt x="1273004" y="1340014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98419" y="1219636"/>
              <a:ext cx="4022338" cy="2468267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Health benefits and sustainability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Dairy free (for vegans/ flexitarians)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3g Sugar per serving vs 7g per serving of </a:t>
              </a:r>
              <a:r>
                <a:rPr lang="en-US" sz="2000" err="1">
                  <a:solidFill>
                    <a:srgbClr val="002F15"/>
                  </a:solidFill>
                  <a:latin typeface="Garet"/>
                </a:rPr>
                <a:t>oatmilk</a:t>
              </a:r>
              <a:endParaRPr lang="en-US" sz="2000">
                <a:solidFill>
                  <a:srgbClr val="002F15"/>
                </a:solidFill>
                <a:latin typeface="Garet"/>
              </a:endParaRP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Best taste substitute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Long shelf life (treating regular milk as competitor)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84061" y="392928"/>
              <a:ext cx="3755535" cy="5443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Strengths</a:t>
              </a:r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354039" y="304626"/>
            <a:ext cx="7056796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SWOT Analysis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97A81850-C628-3749-2F2D-ED099FADC4AE}"/>
              </a:ext>
            </a:extLst>
          </p:cNvPr>
          <p:cNvGrpSpPr/>
          <p:nvPr/>
        </p:nvGrpSpPr>
        <p:grpSpPr>
          <a:xfrm>
            <a:off x="9102578" y="1634477"/>
            <a:ext cx="7693767" cy="4195032"/>
            <a:chOff x="0" y="0"/>
            <a:chExt cx="4685980" cy="4493339"/>
          </a:xfrm>
          <a:solidFill>
            <a:schemeClr val="bg1">
              <a:lumMod val="75000"/>
            </a:schemeClr>
          </a:solidFill>
        </p:grpSpPr>
        <p:grpSp>
          <p:nvGrpSpPr>
            <p:cNvPr id="27" name="Group 14">
              <a:extLst>
                <a:ext uri="{FF2B5EF4-FFF2-40B4-BE49-F238E27FC236}">
                  <a16:creationId xmlns:a16="http://schemas.microsoft.com/office/drawing/2014/main" id="{B4D3DA3E-1305-9EEA-D032-111BAE187395}"/>
                </a:ext>
              </a:extLst>
            </p:cNvPr>
            <p:cNvGrpSpPr/>
            <p:nvPr/>
          </p:nvGrpSpPr>
          <p:grpSpPr>
            <a:xfrm>
              <a:off x="0" y="0"/>
              <a:ext cx="4685980" cy="4493339"/>
              <a:chOff x="0" y="0"/>
              <a:chExt cx="1397464" cy="1340014"/>
            </a:xfrm>
            <a:grpFill/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02D28C26-0D83-3C2A-9E28-87389794A27D}"/>
                  </a:ext>
                </a:extLst>
              </p:cNvPr>
              <p:cNvSpPr/>
              <p:nvPr/>
            </p:nvSpPr>
            <p:spPr>
              <a:xfrm>
                <a:off x="0" y="0"/>
                <a:ext cx="1397464" cy="1340014"/>
              </a:xfrm>
              <a:custGeom>
                <a:avLst/>
                <a:gdLst/>
                <a:ahLst/>
                <a:cxnLst/>
                <a:rect l="l" t="t" r="r" b="b"/>
                <a:pathLst>
                  <a:path w="1397464" h="1340014">
                    <a:moveTo>
                      <a:pt x="1273004" y="1340014"/>
                    </a:moveTo>
                    <a:lnTo>
                      <a:pt x="124460" y="1340014"/>
                    </a:lnTo>
                    <a:cubicBezTo>
                      <a:pt x="55880" y="1340014"/>
                      <a:pt x="0" y="1284134"/>
                      <a:pt x="0" y="12155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215554"/>
                    </a:lnTo>
                    <a:cubicBezTo>
                      <a:pt x="1397464" y="1284134"/>
                      <a:pt x="1341584" y="1340014"/>
                      <a:pt x="1273004" y="1340014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8ADD56AB-48A7-A5DD-A302-B72AC1966EC0}"/>
                </a:ext>
              </a:extLst>
            </p:cNvPr>
            <p:cNvSpPr txBox="1"/>
            <p:nvPr/>
          </p:nvSpPr>
          <p:spPr>
            <a:xfrm>
              <a:off x="465222" y="1346777"/>
              <a:ext cx="3755535" cy="2039786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Cost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Lower protein content compared to regular milk but equivalent to other plant-based alternatives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Additives and preservatives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43CE6460-1F04-3759-B707-09DE1D4F7116}"/>
                </a:ext>
              </a:extLst>
            </p:cNvPr>
            <p:cNvSpPr txBox="1"/>
            <p:nvPr/>
          </p:nvSpPr>
          <p:spPr>
            <a:xfrm>
              <a:off x="465222" y="390317"/>
              <a:ext cx="3755535" cy="538037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Weaknesses</a:t>
              </a:r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EF019CF8-1BF6-B534-228E-6843569ED34D}"/>
              </a:ext>
            </a:extLst>
          </p:cNvPr>
          <p:cNvGrpSpPr/>
          <p:nvPr/>
        </p:nvGrpSpPr>
        <p:grpSpPr>
          <a:xfrm>
            <a:off x="1045822" y="5920165"/>
            <a:ext cx="7693767" cy="4167154"/>
            <a:chOff x="0" y="0"/>
            <a:chExt cx="4685980" cy="4493339"/>
          </a:xfrm>
          <a:solidFill>
            <a:schemeClr val="bg1">
              <a:lumMod val="75000"/>
            </a:schemeClr>
          </a:solidFill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87D8EC28-F250-5776-A90D-BD9715006B2B}"/>
                </a:ext>
              </a:extLst>
            </p:cNvPr>
            <p:cNvGrpSpPr/>
            <p:nvPr/>
          </p:nvGrpSpPr>
          <p:grpSpPr>
            <a:xfrm>
              <a:off x="0" y="0"/>
              <a:ext cx="4685980" cy="4493339"/>
              <a:chOff x="0" y="0"/>
              <a:chExt cx="1397464" cy="1340014"/>
            </a:xfrm>
            <a:grpFill/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FDC9FCFD-294F-3F56-199D-3CECA9CF5CFE}"/>
                  </a:ext>
                </a:extLst>
              </p:cNvPr>
              <p:cNvSpPr/>
              <p:nvPr/>
            </p:nvSpPr>
            <p:spPr>
              <a:xfrm>
                <a:off x="0" y="0"/>
                <a:ext cx="1397464" cy="1340014"/>
              </a:xfrm>
              <a:custGeom>
                <a:avLst/>
                <a:gdLst/>
                <a:ahLst/>
                <a:cxnLst/>
                <a:rect l="l" t="t" r="r" b="b"/>
                <a:pathLst>
                  <a:path w="1397464" h="1340014">
                    <a:moveTo>
                      <a:pt x="1273004" y="1340014"/>
                    </a:moveTo>
                    <a:lnTo>
                      <a:pt x="124460" y="1340014"/>
                    </a:lnTo>
                    <a:cubicBezTo>
                      <a:pt x="55880" y="1340014"/>
                      <a:pt x="0" y="1284134"/>
                      <a:pt x="0" y="12155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215554"/>
                    </a:lnTo>
                    <a:cubicBezTo>
                      <a:pt x="1397464" y="1284134"/>
                      <a:pt x="1341584" y="1340014"/>
                      <a:pt x="1273004" y="1340014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3" name="TextBox 16">
              <a:extLst>
                <a:ext uri="{FF2B5EF4-FFF2-40B4-BE49-F238E27FC236}">
                  <a16:creationId xmlns:a16="http://schemas.microsoft.com/office/drawing/2014/main" id="{B5984FE5-520D-62F9-CF1F-21BC1E0B009A}"/>
                </a:ext>
              </a:extLst>
            </p:cNvPr>
            <p:cNvSpPr txBox="1"/>
            <p:nvPr/>
          </p:nvSpPr>
          <p:spPr>
            <a:xfrm>
              <a:off x="384061" y="1392688"/>
              <a:ext cx="3755535" cy="163859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Growing market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Partnerships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Product innovation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Health and wellness trends</a:t>
              </a:r>
            </a:p>
          </p:txBody>
        </p:sp>
        <p:sp>
          <p:nvSpPr>
            <p:cNvPr id="44" name="TextBox 17">
              <a:extLst>
                <a:ext uri="{FF2B5EF4-FFF2-40B4-BE49-F238E27FC236}">
                  <a16:creationId xmlns:a16="http://schemas.microsoft.com/office/drawing/2014/main" id="{487DCDD2-79EB-CA65-3750-8FFD6B007F8C}"/>
                </a:ext>
              </a:extLst>
            </p:cNvPr>
            <p:cNvSpPr txBox="1"/>
            <p:nvPr/>
          </p:nvSpPr>
          <p:spPr>
            <a:xfrm>
              <a:off x="447062" y="436981"/>
              <a:ext cx="3755535" cy="544333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Opportunity</a:t>
              </a:r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FABD5789-B379-FF78-1744-138995D01F81}"/>
              </a:ext>
            </a:extLst>
          </p:cNvPr>
          <p:cNvGrpSpPr/>
          <p:nvPr/>
        </p:nvGrpSpPr>
        <p:grpSpPr>
          <a:xfrm>
            <a:off x="9093285" y="5920165"/>
            <a:ext cx="7693767" cy="4506139"/>
            <a:chOff x="0" y="0"/>
            <a:chExt cx="4685980" cy="4826569"/>
          </a:xfrm>
          <a:solidFill>
            <a:schemeClr val="bg1">
              <a:lumMod val="75000"/>
            </a:schemeClr>
          </a:solidFill>
        </p:grpSpPr>
        <p:grpSp>
          <p:nvGrpSpPr>
            <p:cNvPr id="47" name="Group 14">
              <a:extLst>
                <a:ext uri="{FF2B5EF4-FFF2-40B4-BE49-F238E27FC236}">
                  <a16:creationId xmlns:a16="http://schemas.microsoft.com/office/drawing/2014/main" id="{6A6FF3E1-99F5-149C-DC42-B05DACBC3840}"/>
                </a:ext>
              </a:extLst>
            </p:cNvPr>
            <p:cNvGrpSpPr/>
            <p:nvPr/>
          </p:nvGrpSpPr>
          <p:grpSpPr>
            <a:xfrm>
              <a:off x="0" y="0"/>
              <a:ext cx="4685980" cy="4493339"/>
              <a:chOff x="0" y="0"/>
              <a:chExt cx="1397464" cy="1340014"/>
            </a:xfrm>
            <a:grpFill/>
          </p:grpSpPr>
          <p:sp>
            <p:nvSpPr>
              <p:cNvPr id="50" name="Freeform 15">
                <a:extLst>
                  <a:ext uri="{FF2B5EF4-FFF2-40B4-BE49-F238E27FC236}">
                    <a16:creationId xmlns:a16="http://schemas.microsoft.com/office/drawing/2014/main" id="{5C809083-DDB5-5F87-A261-264B5350235B}"/>
                  </a:ext>
                </a:extLst>
              </p:cNvPr>
              <p:cNvSpPr/>
              <p:nvPr/>
            </p:nvSpPr>
            <p:spPr>
              <a:xfrm>
                <a:off x="0" y="0"/>
                <a:ext cx="1397464" cy="1340014"/>
              </a:xfrm>
              <a:custGeom>
                <a:avLst/>
                <a:gdLst/>
                <a:ahLst/>
                <a:cxnLst/>
                <a:rect l="l" t="t" r="r" b="b"/>
                <a:pathLst>
                  <a:path w="1397464" h="1340014">
                    <a:moveTo>
                      <a:pt x="1273004" y="1340014"/>
                    </a:moveTo>
                    <a:lnTo>
                      <a:pt x="124460" y="1340014"/>
                    </a:lnTo>
                    <a:cubicBezTo>
                      <a:pt x="55880" y="1340014"/>
                      <a:pt x="0" y="1284134"/>
                      <a:pt x="0" y="12155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73004" y="0"/>
                    </a:lnTo>
                    <a:cubicBezTo>
                      <a:pt x="1341584" y="0"/>
                      <a:pt x="1397464" y="55880"/>
                      <a:pt x="1397464" y="124460"/>
                    </a:cubicBezTo>
                    <a:lnTo>
                      <a:pt x="1397464" y="1215554"/>
                    </a:lnTo>
                    <a:cubicBezTo>
                      <a:pt x="1397464" y="1284134"/>
                      <a:pt x="1341584" y="1340014"/>
                      <a:pt x="1273004" y="1340014"/>
                    </a:cubicBez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48" name="TextBox 16">
              <a:extLst>
                <a:ext uri="{FF2B5EF4-FFF2-40B4-BE49-F238E27FC236}">
                  <a16:creationId xmlns:a16="http://schemas.microsoft.com/office/drawing/2014/main" id="{CB8C2463-69B8-FAB8-A1D7-35094C41EA31}"/>
                </a:ext>
              </a:extLst>
            </p:cNvPr>
            <p:cNvSpPr txBox="1"/>
            <p:nvPr/>
          </p:nvSpPr>
          <p:spPr>
            <a:xfrm>
              <a:off x="465222" y="1962627"/>
              <a:ext cx="3755535" cy="2863942"/>
            </a:xfrm>
            <a:prstGeom prst="rect">
              <a:avLst/>
            </a:prstGeom>
            <a:no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Competition: </a:t>
              </a:r>
              <a:r>
                <a:rPr lang="en-US" sz="2000" err="1">
                  <a:solidFill>
                    <a:srgbClr val="002F15"/>
                  </a:solidFill>
                  <a:latin typeface="Garet"/>
                </a:rPr>
                <a:t>Oatmilk</a:t>
              </a:r>
              <a:r>
                <a:rPr lang="en-US" sz="2000">
                  <a:solidFill>
                    <a:srgbClr val="002F15"/>
                  </a:solidFill>
                  <a:latin typeface="Garet"/>
                </a:rPr>
                <a:t> is the largest consumed plant based alternative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Laws and regulations: may be seen as Negative marketing of milk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Trust in AI</a:t>
              </a:r>
            </a:p>
            <a:p>
              <a:pPr algn="ctr">
                <a:lnSpc>
                  <a:spcPts val="3000"/>
                </a:lnSpc>
              </a:pPr>
              <a:endParaRPr lang="en-US" sz="2000">
                <a:solidFill>
                  <a:srgbClr val="002F15"/>
                </a:solidFill>
                <a:latin typeface="Garet"/>
              </a:endParaRPr>
            </a:p>
            <a:p>
              <a:pPr algn="ctr">
                <a:lnSpc>
                  <a:spcPts val="3000"/>
                </a:lnSpc>
              </a:pPr>
              <a:endParaRPr lang="en-US" sz="2000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595FCA7A-32CF-DF34-5FCD-1FBFCD21FE98}"/>
                </a:ext>
              </a:extLst>
            </p:cNvPr>
            <p:cNvSpPr txBox="1"/>
            <p:nvPr/>
          </p:nvSpPr>
          <p:spPr>
            <a:xfrm>
              <a:off x="465223" y="1013061"/>
              <a:ext cx="3755535" cy="54071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Threats</a:t>
              </a:r>
              <a:endParaRPr 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4">
            <a:extLst>
              <a:ext uri="{FF2B5EF4-FFF2-40B4-BE49-F238E27FC236}">
                <a16:creationId xmlns:a16="http://schemas.microsoft.com/office/drawing/2014/main" id="{CD202B1C-6A42-FDF1-A159-A1F56D69BD8F}"/>
              </a:ext>
            </a:extLst>
          </p:cNvPr>
          <p:cNvSpPr/>
          <p:nvPr/>
        </p:nvSpPr>
        <p:spPr>
          <a:xfrm>
            <a:off x="-1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1028700" y="568902"/>
            <a:ext cx="14527227" cy="96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German</a:t>
            </a:r>
            <a:r>
              <a:rPr lang="en-US" altLang="zh-TW" sz="6450" b="1">
                <a:solidFill>
                  <a:schemeClr val="bg1"/>
                </a:solidFill>
                <a:latin typeface="Grotesque"/>
                <a:ea typeface="新細明體"/>
              </a:rPr>
              <a:t> population distribution</a:t>
            </a:r>
            <a:endParaRPr lang="zh-TW" altLang="en-US" b="1">
              <a:solidFill>
                <a:schemeClr val="bg1"/>
              </a:solidFill>
              <a:latin typeface="Grotesque"/>
              <a:ea typeface="新細明體" panose="02020500000000000000" pitchFamily="18" charset="-120"/>
              <a:cs typeface="Calibri"/>
            </a:endParaRPr>
          </a:p>
        </p:txBody>
      </p:sp>
      <p:pic>
        <p:nvPicPr>
          <p:cNvPr id="2" name="圖片 1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6973A4C1-B68B-64E8-E602-364D0507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65" y="1968343"/>
            <a:ext cx="9987781" cy="795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0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34">
            <a:extLst>
              <a:ext uri="{FF2B5EF4-FFF2-40B4-BE49-F238E27FC236}">
                <a16:creationId xmlns:a16="http://schemas.microsoft.com/office/drawing/2014/main" id="{BD102144-F0AA-0DFB-61B0-AA5A32CD9335}"/>
              </a:ext>
            </a:extLst>
          </p:cNvPr>
          <p:cNvSpPr/>
          <p:nvPr/>
        </p:nvSpPr>
        <p:spPr>
          <a:xfrm>
            <a:off x="-1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925291" y="568902"/>
            <a:ext cx="14527227" cy="967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zh-TW" altLang="en-US" sz="6450" b="1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International trade fair</a:t>
            </a:r>
            <a:endParaRPr lang="zh-TW" altLang="en-US" sz="6450" b="1">
              <a:solidFill>
                <a:schemeClr val="bg1"/>
              </a:solidFill>
              <a:latin typeface="Grotesque"/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D53705-1300-DDFB-E26B-1ACC6F90611A}"/>
              </a:ext>
            </a:extLst>
          </p:cNvPr>
          <p:cNvSpPr txBox="1"/>
          <p:nvPr/>
        </p:nvSpPr>
        <p:spPr>
          <a:xfrm>
            <a:off x="3858491" y="9140536"/>
            <a:ext cx="74191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/>
              <a:t>https://www.trade.gov/german-trade-fairs</a:t>
            </a:r>
          </a:p>
        </p:txBody>
      </p:sp>
      <p:pic>
        <p:nvPicPr>
          <p:cNvPr id="5" name="圖片 4" descr="一張含有 文字, 螢幕擷取畫面, 網頁, 網站 的圖片&#10;&#10;自動產生的描述">
            <a:extLst>
              <a:ext uri="{FF2B5EF4-FFF2-40B4-BE49-F238E27FC236}">
                <a16:creationId xmlns:a16="http://schemas.microsoft.com/office/drawing/2014/main" id="{1B45246E-460B-7878-C9B4-5ADDC857D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36" y="2009210"/>
            <a:ext cx="7557655" cy="4103808"/>
          </a:xfrm>
          <a:prstGeom prst="rect">
            <a:avLst/>
          </a:prstGeom>
        </p:spPr>
      </p:pic>
      <p:pic>
        <p:nvPicPr>
          <p:cNvPr id="6" name="圖片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8627F967-D1C5-C08F-6CB3-9D939B304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445" y="4624255"/>
            <a:ext cx="9142268" cy="49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88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4">
            <a:extLst>
              <a:ext uri="{FF2B5EF4-FFF2-40B4-BE49-F238E27FC236}">
                <a16:creationId xmlns:a16="http://schemas.microsoft.com/office/drawing/2014/main" id="{07E32CE5-89EC-7658-29C8-49A7DA36AD26}"/>
              </a:ext>
            </a:extLst>
          </p:cNvPr>
          <p:cNvSpPr/>
          <p:nvPr/>
        </p:nvSpPr>
        <p:spPr>
          <a:xfrm>
            <a:off x="-1" y="31204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-755073" y="32099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7015680" y="481886"/>
            <a:ext cx="14527227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zh-TW" altLang="en-US" sz="6450">
                <a:solidFill>
                  <a:schemeClr val="bg1"/>
                </a:solidFill>
                <a:latin typeface="Sergio Trendy"/>
                <a:ea typeface="新細明體"/>
                <a:cs typeface="Calibri"/>
              </a:rPr>
              <a:t>Financials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605CF-674B-D1C0-1D30-E605D409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94" y="1965384"/>
            <a:ext cx="10850880" cy="748814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AB7E3D-5437-2A5C-086F-8FC8D21EF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367957"/>
              </p:ext>
            </p:extLst>
          </p:nvPr>
        </p:nvGraphicFramePr>
        <p:xfrm>
          <a:off x="12727759" y="3040084"/>
          <a:ext cx="4432300" cy="872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14583">
                  <a:extLst>
                    <a:ext uri="{9D8B030D-6E8A-4147-A177-3AD203B41FA5}">
                      <a16:colId xmlns:a16="http://schemas.microsoft.com/office/drawing/2014/main" val="3575164818"/>
                    </a:ext>
                  </a:extLst>
                </a:gridCol>
                <a:gridCol w="1017717">
                  <a:extLst>
                    <a:ext uri="{9D8B030D-6E8A-4147-A177-3AD203B41FA5}">
                      <a16:colId xmlns:a16="http://schemas.microsoft.com/office/drawing/2014/main" val="157692358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Notco Margin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134%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6906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>
                          <a:effectLst/>
                        </a:rPr>
                        <a:t>Retailer Margin: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14%</a:t>
                      </a:r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22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3785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4">
            <a:extLst>
              <a:ext uri="{FF2B5EF4-FFF2-40B4-BE49-F238E27FC236}">
                <a16:creationId xmlns:a16="http://schemas.microsoft.com/office/drawing/2014/main" id="{9926C82E-6545-27B6-2241-65F4E5F2B555}"/>
              </a:ext>
            </a:extLst>
          </p:cNvPr>
          <p:cNvSpPr/>
          <p:nvPr/>
        </p:nvSpPr>
        <p:spPr>
          <a:xfrm>
            <a:off x="-77933" y="-7761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504044" y="308704"/>
            <a:ext cx="14527227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zh-TW" altLang="en-US" sz="6450" b="1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Ingredients Cost Breakout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232E7FC-56F2-E390-8853-878A9E6199FB}"/>
              </a:ext>
            </a:extLst>
          </p:cNvPr>
          <p:cNvGraphicFramePr>
            <a:graphicFrameLocks noGrp="1"/>
          </p:cNvGraphicFramePr>
          <p:nvPr/>
        </p:nvGraphicFramePr>
        <p:xfrm>
          <a:off x="413426" y="1738819"/>
          <a:ext cx="17456134" cy="7983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3762">
                  <a:extLst>
                    <a:ext uri="{9D8B030D-6E8A-4147-A177-3AD203B41FA5}">
                      <a16:colId xmlns:a16="http://schemas.microsoft.com/office/drawing/2014/main" val="1507184653"/>
                    </a:ext>
                  </a:extLst>
                </a:gridCol>
                <a:gridCol w="2303579">
                  <a:extLst>
                    <a:ext uri="{9D8B030D-6E8A-4147-A177-3AD203B41FA5}">
                      <a16:colId xmlns:a16="http://schemas.microsoft.com/office/drawing/2014/main" val="1497038313"/>
                    </a:ext>
                  </a:extLst>
                </a:gridCol>
                <a:gridCol w="1727682">
                  <a:extLst>
                    <a:ext uri="{9D8B030D-6E8A-4147-A177-3AD203B41FA5}">
                      <a16:colId xmlns:a16="http://schemas.microsoft.com/office/drawing/2014/main" val="3060084627"/>
                    </a:ext>
                  </a:extLst>
                </a:gridCol>
                <a:gridCol w="1919649">
                  <a:extLst>
                    <a:ext uri="{9D8B030D-6E8A-4147-A177-3AD203B41FA5}">
                      <a16:colId xmlns:a16="http://schemas.microsoft.com/office/drawing/2014/main" val="442089704"/>
                    </a:ext>
                  </a:extLst>
                </a:gridCol>
                <a:gridCol w="2956260">
                  <a:extLst>
                    <a:ext uri="{9D8B030D-6E8A-4147-A177-3AD203B41FA5}">
                      <a16:colId xmlns:a16="http://schemas.microsoft.com/office/drawing/2014/main" val="1988930774"/>
                    </a:ext>
                  </a:extLst>
                </a:gridCol>
                <a:gridCol w="1958041">
                  <a:extLst>
                    <a:ext uri="{9D8B030D-6E8A-4147-A177-3AD203B41FA5}">
                      <a16:colId xmlns:a16="http://schemas.microsoft.com/office/drawing/2014/main" val="2211539138"/>
                    </a:ext>
                  </a:extLst>
                </a:gridCol>
                <a:gridCol w="3097161">
                  <a:extLst>
                    <a:ext uri="{9D8B030D-6E8A-4147-A177-3AD203B41FA5}">
                      <a16:colId xmlns:a16="http://schemas.microsoft.com/office/drawing/2014/main" val="566188486"/>
                    </a:ext>
                  </a:extLst>
                </a:gridCol>
              </a:tblGrid>
              <a:tr h="4160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1.9 L of Notmilk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Percent of Formula: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L of Ingredient: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mL of Ingredient: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Cost of Ingredients per mL: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Cost per 1.9L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Cost for 1,000,000 units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7376683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effectLst/>
                          <a:latin typeface="Calibri"/>
                        </a:rPr>
                        <a:t>Main Ingredients: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163377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Water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1.71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1710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0.0000008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0.001368000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1,368.00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180314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Sunflower Oil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0.0010845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0.103024353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 103,024.35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21289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Pea Protein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0.342000000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 342,000.00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7966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effectLst/>
                          <a:latin typeface="Calibri"/>
                        </a:rPr>
                        <a:t> Contains less than 2% of: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effectLst/>
                          <a:latin typeface="Calibri"/>
                        </a:rPr>
                        <a:t>2.0%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809142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Sugar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0.0009300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0.003516330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3,516.33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967109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Pineapple Juice Concentrate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0.0060760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0.022973205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 22,973.21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888053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Dipotassium Phosphate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0.0012611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0.004768109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4,768.11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467619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Calcium Carbonate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0.0005000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0.001890500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1,890.50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778486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Gellan Gum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0.0230000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0.086963000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 86,963.00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13682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Acacia Gum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0.0068000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0.025710800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 25,710.80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56928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Salt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0.0000200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0.000075620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75.62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406820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Monocalcium Phosphate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0.0005000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0.001890500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1,890.50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502282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Natural Flavor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i="1">
                          <a:effectLst/>
                          <a:latin typeface="Calibri"/>
                        </a:rPr>
                        <a:t> $                            0.0050000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0.018905000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 18,905.00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346048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Cabbage Juice Concentrate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0.199%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0.00378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3.78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0.0075000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0.028357500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 28,357.50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80306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Vitamin D2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0.000242%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0.0000046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0.0160000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0.000073600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73.60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114262"/>
                  </a:ext>
                </a:extLst>
              </a:tr>
              <a:tr h="416073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Vitamin B12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Calibri"/>
                        </a:rPr>
                        <a:t>0.000042%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0.0000008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>
                          <a:effectLst/>
                          <a:latin typeface="Calibri"/>
                        </a:rPr>
                        <a:t>0.0008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      1.7328000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 0.001386240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 $                       1,386.24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497303"/>
                  </a:ext>
                </a:extLst>
              </a:tr>
              <a:tr h="494087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Calibri"/>
                        </a:rPr>
                        <a:t>Totals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>
                          <a:effectLst/>
                          <a:latin typeface="Calibri"/>
                        </a:rPr>
                        <a:t>99.990%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>
                          <a:effectLst/>
                          <a:latin typeface="Calibri"/>
                        </a:rPr>
                        <a:t>1.8998154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>
                          <a:effectLst/>
                          <a:latin typeface="Calibri"/>
                        </a:rPr>
                        <a:t>1899.8154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>
                          <a:effectLst/>
                          <a:latin typeface="Calibri"/>
                        </a:rPr>
                        <a:t>1.807472298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effectLst/>
                          <a:latin typeface="Calibri"/>
                        </a:rPr>
                        <a:t> $                     0.64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effectLst/>
                          <a:latin typeface="Calibri"/>
                        </a:rPr>
                        <a:t> $                   642,902.76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009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322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4">
            <a:extLst>
              <a:ext uri="{FF2B5EF4-FFF2-40B4-BE49-F238E27FC236}">
                <a16:creationId xmlns:a16="http://schemas.microsoft.com/office/drawing/2014/main" id="{9CA40477-CB5C-5642-105F-E00D7C0D47B4}"/>
              </a:ext>
            </a:extLst>
          </p:cNvPr>
          <p:cNvSpPr/>
          <p:nvPr/>
        </p:nvSpPr>
        <p:spPr>
          <a:xfrm>
            <a:off x="-1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296726" y="256749"/>
            <a:ext cx="14527227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altLang="zh-TW" sz="6450" b="1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Packaging Specifications</a:t>
            </a:r>
            <a:endParaRPr lang="zh-TW" altLang="en-US" sz="6450" b="1">
              <a:solidFill>
                <a:schemeClr val="bg1"/>
              </a:solidFill>
              <a:latin typeface="Grotesque"/>
              <a:ea typeface="新細明體"/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39D1AF-81AE-7999-6814-81BA81820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951580"/>
              </p:ext>
            </p:extLst>
          </p:nvPr>
        </p:nvGraphicFramePr>
        <p:xfrm>
          <a:off x="1032387" y="1597741"/>
          <a:ext cx="16187457" cy="7574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0193">
                  <a:extLst>
                    <a:ext uri="{9D8B030D-6E8A-4147-A177-3AD203B41FA5}">
                      <a16:colId xmlns:a16="http://schemas.microsoft.com/office/drawing/2014/main" val="2485234184"/>
                    </a:ext>
                  </a:extLst>
                </a:gridCol>
                <a:gridCol w="2713504">
                  <a:extLst>
                    <a:ext uri="{9D8B030D-6E8A-4147-A177-3AD203B41FA5}">
                      <a16:colId xmlns:a16="http://schemas.microsoft.com/office/drawing/2014/main" val="637518605"/>
                    </a:ext>
                  </a:extLst>
                </a:gridCol>
                <a:gridCol w="3368488">
                  <a:extLst>
                    <a:ext uri="{9D8B030D-6E8A-4147-A177-3AD203B41FA5}">
                      <a16:colId xmlns:a16="http://schemas.microsoft.com/office/drawing/2014/main" val="1023703324"/>
                    </a:ext>
                  </a:extLst>
                </a:gridCol>
                <a:gridCol w="1894775">
                  <a:extLst>
                    <a:ext uri="{9D8B030D-6E8A-4147-A177-3AD203B41FA5}">
                      <a16:colId xmlns:a16="http://schemas.microsoft.com/office/drawing/2014/main" val="2355584166"/>
                    </a:ext>
                  </a:extLst>
                </a:gridCol>
                <a:gridCol w="1520497">
                  <a:extLst>
                    <a:ext uri="{9D8B030D-6E8A-4147-A177-3AD203B41FA5}">
                      <a16:colId xmlns:a16="http://schemas.microsoft.com/office/drawing/2014/main" val="4149025622"/>
                    </a:ext>
                  </a:extLst>
                </a:gridCol>
              </a:tblGrid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Packaging Type Description: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Case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Outer Case Length: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230 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118999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Total Quantity of Inner Units in Outer Case: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6 Unit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Outer Case Width: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160 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578149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Is Trade Item Splittable?: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Outer Case Height: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220 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84595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Product Gross Weight: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6.50 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647987"/>
                  </a:ext>
                </a:extLst>
              </a:tr>
              <a:tr h="505735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Pallet Information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Product Net Weight: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6.20 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422665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Quantity of Cases Per Pallet Layer: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31 Cases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883088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Quantity of Layers Per Pallet 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5 Layers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Pallet Height: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>
                          <a:effectLst/>
                          <a:latin typeface="Helvetica"/>
                        </a:rPr>
                        <a:t>1.26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64241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Quantity of Cases Per Pallet: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155 Cases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Pallet Gross Weight: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>
                          <a:effectLst/>
                          <a:latin typeface="Helvetica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Calibri"/>
                        </a:rPr>
                        <a:t>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263031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Logistical Information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267987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29082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Shelf Life from Time of Production: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365 Days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56517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Guaranteed Shelf Life on Delivery :</a:t>
                      </a: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Not specified.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Minimum Order Quantity: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Not specified.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520056"/>
                  </a:ext>
                </a:extLst>
              </a:tr>
              <a:tr h="575221"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>
                      <a:solidFill>
                        <a:schemeClr val="tx1"/>
                      </a:solidFill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Delivery Lead Time: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400">
                          <a:effectLst/>
                          <a:latin typeface="Helvetica"/>
                        </a:rPr>
                        <a:t>Not specified.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4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21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61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34">
            <a:extLst>
              <a:ext uri="{FF2B5EF4-FFF2-40B4-BE49-F238E27FC236}">
                <a16:creationId xmlns:a16="http://schemas.microsoft.com/office/drawing/2014/main" id="{D40699B9-A7E3-9DB9-56F2-44D4B09DF359}"/>
              </a:ext>
            </a:extLst>
          </p:cNvPr>
          <p:cNvSpPr/>
          <p:nvPr/>
        </p:nvSpPr>
        <p:spPr>
          <a:xfrm>
            <a:off x="-77933" y="318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175499" y="429931"/>
            <a:ext cx="14527227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altLang="zh-TW" sz="6450" b="1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Shipping </a:t>
            </a:r>
            <a:r>
              <a:rPr lang="zh-TW" altLang="en-US" sz="6450" b="1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Specifications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3CC754-8FAD-4554-0B14-74C05E34E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664638"/>
              </p:ext>
            </p:extLst>
          </p:nvPr>
        </p:nvGraphicFramePr>
        <p:xfrm>
          <a:off x="643521" y="2077801"/>
          <a:ext cx="14393059" cy="733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8578">
                  <a:extLst>
                    <a:ext uri="{9D8B030D-6E8A-4147-A177-3AD203B41FA5}">
                      <a16:colId xmlns:a16="http://schemas.microsoft.com/office/drawing/2014/main" val="3148849018"/>
                    </a:ext>
                  </a:extLst>
                </a:gridCol>
                <a:gridCol w="2412709">
                  <a:extLst>
                    <a:ext uri="{9D8B030D-6E8A-4147-A177-3AD203B41FA5}">
                      <a16:colId xmlns:a16="http://schemas.microsoft.com/office/drawing/2014/main" val="3879668136"/>
                    </a:ext>
                  </a:extLst>
                </a:gridCol>
                <a:gridCol w="2995088">
                  <a:extLst>
                    <a:ext uri="{9D8B030D-6E8A-4147-A177-3AD203B41FA5}">
                      <a16:colId xmlns:a16="http://schemas.microsoft.com/office/drawing/2014/main" val="3635496530"/>
                    </a:ext>
                  </a:extLst>
                </a:gridCol>
                <a:gridCol w="1684736">
                  <a:extLst>
                    <a:ext uri="{9D8B030D-6E8A-4147-A177-3AD203B41FA5}">
                      <a16:colId xmlns:a16="http://schemas.microsoft.com/office/drawing/2014/main" val="2218165252"/>
                    </a:ext>
                  </a:extLst>
                </a:gridCol>
                <a:gridCol w="1351948">
                  <a:extLst>
                    <a:ext uri="{9D8B030D-6E8A-4147-A177-3AD203B41FA5}">
                      <a16:colId xmlns:a16="http://schemas.microsoft.com/office/drawing/2014/main" val="968330274"/>
                    </a:ext>
                  </a:extLst>
                </a:gridCol>
              </a:tblGrid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Quantity of Cases Per Pallet Layer: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Cases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582846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Quantity of Layers Per Pallet 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Layers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061553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Quantity of Cases Per Pallet: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279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Cases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843980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Quantity of Cartons per Pallet: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1674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735190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Empty Palet Height: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368337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Helvetica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063603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Outer Case Length: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230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72099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Outer Case Width: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3403413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Outer Case Height: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220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</a:t>
                      </a:r>
                      <a:endParaRPr lang="en-US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233145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Product Gross Weight: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6.5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87592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Product Net Weight: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>
                          <a:effectLst/>
                          <a:latin typeface="Helvetica"/>
                        </a:rPr>
                        <a:t>6.2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kg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172705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Empty Palet Height: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43294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02356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Area of 1 case: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0.0368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 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38325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Area of 1 palet: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1.1408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 Squared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491005"/>
                  </a:ext>
                </a:extLst>
              </a:tr>
              <a:tr h="458645"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Helvetica"/>
                        </a:rPr>
                        <a:t>Height of 1 Palet: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>
                          <a:effectLst/>
                          <a:latin typeface="Calibri"/>
                        </a:rPr>
                        <a:t>2.14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800"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800"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109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088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4">
            <a:extLst>
              <a:ext uri="{FF2B5EF4-FFF2-40B4-BE49-F238E27FC236}">
                <a16:creationId xmlns:a16="http://schemas.microsoft.com/office/drawing/2014/main" id="{AC8A8627-2801-0918-8508-E554BDACD693}"/>
              </a:ext>
            </a:extLst>
          </p:cNvPr>
          <p:cNvSpPr/>
          <p:nvPr/>
        </p:nvSpPr>
        <p:spPr>
          <a:xfrm>
            <a:off x="-77933" y="-25945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1924135" y="243037"/>
            <a:ext cx="17887647" cy="196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zh-TW" altLang="en-US" sz="6450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Transportation Cost Calculations</a:t>
            </a:r>
          </a:p>
          <a:p>
            <a:pPr>
              <a:lnSpc>
                <a:spcPts val="7798"/>
              </a:lnSpc>
            </a:pPr>
            <a:endParaRPr lang="zh-TW" altLang="en-US" sz="6450">
              <a:solidFill>
                <a:schemeClr val="bg1"/>
              </a:solidFill>
              <a:latin typeface="Grotesque"/>
              <a:ea typeface="新細明體"/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D82D0A-B55B-C638-AC4A-EA63C795F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876037"/>
              </p:ext>
            </p:extLst>
          </p:nvPr>
        </p:nvGraphicFramePr>
        <p:xfrm>
          <a:off x="1502696" y="2947551"/>
          <a:ext cx="15282607" cy="27969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3511">
                  <a:extLst>
                    <a:ext uri="{9D8B030D-6E8A-4147-A177-3AD203B41FA5}">
                      <a16:colId xmlns:a16="http://schemas.microsoft.com/office/drawing/2014/main" val="3670506801"/>
                    </a:ext>
                  </a:extLst>
                </a:gridCol>
                <a:gridCol w="3509096">
                  <a:extLst>
                    <a:ext uri="{9D8B030D-6E8A-4147-A177-3AD203B41FA5}">
                      <a16:colId xmlns:a16="http://schemas.microsoft.com/office/drawing/2014/main" val="2197713286"/>
                    </a:ext>
                  </a:extLst>
                </a:gridCol>
              </a:tblGrid>
              <a:tr h="1354486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Cost to ship one 40-foot container from NL to Berlin: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</a:rPr>
                        <a:t>$1,000 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95853"/>
                  </a:ext>
                </a:extLst>
              </a:tr>
              <a:tr h="721255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# of units that can fit on 40-foot container: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</a:rPr>
                        <a:t>40,176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413509"/>
                  </a:ext>
                </a:extLst>
              </a:tr>
              <a:tr h="721255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Cost per unit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u="none" strike="noStrike">
                          <a:effectLst/>
                        </a:rPr>
                        <a:t>$0.02 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22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84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DF825E-F4DA-EC95-0CB6-4F8E4354FD6C}"/>
              </a:ext>
            </a:extLst>
          </p:cNvPr>
          <p:cNvSpPr txBox="1"/>
          <p:nvPr/>
        </p:nvSpPr>
        <p:spPr>
          <a:xfrm>
            <a:off x="1792914" y="1575451"/>
            <a:ext cx="1567295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Milk Substitute market </a:t>
            </a:r>
            <a:r>
              <a:rPr lang="en-US" altLang="zh-TW" sz="3000" b="1">
                <a:solidFill>
                  <a:prstClr val="black"/>
                </a:solidFill>
                <a:latin typeface="Grotesque"/>
                <a:ea typeface="新細明體"/>
                <a:cs typeface="Calibri"/>
              </a:rPr>
              <a:t>is expected to grow</a:t>
            </a: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 up to </a:t>
            </a:r>
            <a:r>
              <a:rPr lang="en-US" altLang="zh-TW" sz="5000" b="1" i="1">
                <a:solidFill>
                  <a:srgbClr val="C0504D"/>
                </a:solidFill>
                <a:latin typeface="Grotesque"/>
                <a:ea typeface="新細明體"/>
                <a:cs typeface="Calibri"/>
              </a:rPr>
              <a:t>12</a:t>
            </a:r>
            <a:r>
              <a:rPr kumimoji="0" lang="en-US" altLang="zh-TW" sz="5000" b="1" i="1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%</a:t>
            </a:r>
            <a:r>
              <a:rPr kumimoji="0" lang="en-US" altLang="zh-TW" sz="50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 </a:t>
            </a: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in average every year</a:t>
            </a:r>
            <a:endParaRPr lang="zh-TW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otesque"/>
              <a:ea typeface="新細明體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F1F1C3-F96F-E9DA-3C37-868759A2E547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C0468A6-546F-6C51-A47A-8B07027142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2046"/>
              </p:ext>
            </p:extLst>
          </p:nvPr>
        </p:nvGraphicFramePr>
        <p:xfrm>
          <a:off x="4240532" y="3059186"/>
          <a:ext cx="9806936" cy="6235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3" name="TextBox 3">
            <a:extLst>
              <a:ext uri="{FF2B5EF4-FFF2-40B4-BE49-F238E27FC236}">
                <a16:creationId xmlns:a16="http://schemas.microsoft.com/office/drawing/2014/main" id="{78387B9A-8BE8-5A80-9014-77E0A58D9D36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Why Germany is our target market? 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25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4">
            <a:extLst>
              <a:ext uri="{FF2B5EF4-FFF2-40B4-BE49-F238E27FC236}">
                <a16:creationId xmlns:a16="http://schemas.microsoft.com/office/drawing/2014/main" id="{AC8A8627-2801-0918-8508-E554BDACD693}"/>
              </a:ext>
            </a:extLst>
          </p:cNvPr>
          <p:cNvSpPr/>
          <p:nvPr/>
        </p:nvSpPr>
        <p:spPr>
          <a:xfrm>
            <a:off x="-77933" y="-259455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6419858" cy="961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endParaRPr lang="en-US" altLang="zh-TW" sz="6450">
              <a:solidFill>
                <a:srgbClr val="002F15"/>
              </a:solidFill>
              <a:latin typeface="Sergio Trendy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EBD8D4B-DD3F-2A0B-942F-8B3346877F01}"/>
              </a:ext>
            </a:extLst>
          </p:cNvPr>
          <p:cNvSpPr txBox="1"/>
          <p:nvPr/>
        </p:nvSpPr>
        <p:spPr>
          <a:xfrm>
            <a:off x="4223199" y="6496"/>
            <a:ext cx="11478356" cy="96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altLang="zh-TW" sz="6450">
                <a:solidFill>
                  <a:schemeClr val="bg1"/>
                </a:solidFill>
                <a:latin typeface="Grotesque"/>
                <a:ea typeface="新細明體"/>
                <a:cs typeface="Calibri"/>
              </a:rPr>
              <a:t>Break-Even Point Calculations </a:t>
            </a:r>
            <a:endParaRPr lang="zh-TW" altLang="en-US" sz="6450">
              <a:solidFill>
                <a:schemeClr val="bg1"/>
              </a:solidFill>
              <a:latin typeface="Grotesque"/>
              <a:ea typeface="新細明體"/>
              <a:cs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8474B-1360-6E36-2176-7C1094873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71860"/>
              </p:ext>
            </p:extLst>
          </p:nvPr>
        </p:nvGraphicFramePr>
        <p:xfrm>
          <a:off x="5388610" y="2795451"/>
          <a:ext cx="9085036" cy="457158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981104">
                  <a:extLst>
                    <a:ext uri="{9D8B030D-6E8A-4147-A177-3AD203B41FA5}">
                      <a16:colId xmlns:a16="http://schemas.microsoft.com/office/drawing/2014/main" val="2513235528"/>
                    </a:ext>
                  </a:extLst>
                </a:gridCol>
                <a:gridCol w="4103932">
                  <a:extLst>
                    <a:ext uri="{9D8B030D-6E8A-4147-A177-3AD203B41FA5}">
                      <a16:colId xmlns:a16="http://schemas.microsoft.com/office/drawing/2014/main" val="2770756734"/>
                    </a:ext>
                  </a:extLst>
                </a:gridCol>
              </a:tblGrid>
              <a:tr h="14462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Net Cost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         1,145,000.00 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222084"/>
                  </a:ext>
                </a:extLst>
              </a:tr>
              <a:tr h="9497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Revenue per Sale: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2.15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95776"/>
                  </a:ext>
                </a:extLst>
              </a:tr>
              <a:tr h="14462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Net Cost / Revenue: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            532,558.14 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344242"/>
                  </a:ext>
                </a:extLst>
              </a:tr>
              <a:tr h="729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Round up: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effectLst/>
                        </a:rPr>
                        <a:t>535,000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076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1876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0" y="-1993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639165" y="469182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Coffee Consumption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983A01-A230-1BBD-E94E-05897F54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95" y="2103045"/>
            <a:ext cx="7480300" cy="71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79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0" y="1160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762720" y="442008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altLang="zh-TW" sz="4100" b="1">
                <a:solidFill>
                  <a:schemeClr val="bg1"/>
                </a:solidFill>
                <a:latin typeface="Grotesque"/>
                <a:ea typeface="新細明體"/>
              </a:rPr>
              <a:t>Customer Insights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1CAD34-9129-8C82-FB67-5968124C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326" y="2345934"/>
            <a:ext cx="9454900" cy="774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2EAE0-4612-0A27-27BC-8DE63341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4765">
            <a:off x="13123486" y="7498861"/>
            <a:ext cx="2460375" cy="1970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BA9BA1-C3A2-80AE-2EC1-5D78963978D3}"/>
              </a:ext>
            </a:extLst>
          </p:cNvPr>
          <p:cNvSpPr txBox="1"/>
          <p:nvPr/>
        </p:nvSpPr>
        <p:spPr>
          <a:xfrm>
            <a:off x="3593432" y="9605623"/>
            <a:ext cx="1076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https://</a:t>
            </a:r>
            <a:r>
              <a:rPr lang="en-US" b="1" err="1"/>
              <a:t>corporate.proveg.com</a:t>
            </a:r>
            <a:r>
              <a:rPr lang="en-US" b="1"/>
              <a:t>/wp-content/uploads/2022/05/Report-Plant-based-food-in-Germany-1.pdf</a:t>
            </a:r>
          </a:p>
        </p:txBody>
      </p:sp>
      <p:sp>
        <p:nvSpPr>
          <p:cNvPr id="9" name="文字方塊 7">
            <a:extLst>
              <a:ext uri="{FF2B5EF4-FFF2-40B4-BE49-F238E27FC236}">
                <a16:creationId xmlns:a16="http://schemas.microsoft.com/office/drawing/2014/main" id="{8CB7142C-E870-354C-4F5C-1BDCBEFD7610}"/>
              </a:ext>
            </a:extLst>
          </p:cNvPr>
          <p:cNvSpPr txBox="1"/>
          <p:nvPr/>
        </p:nvSpPr>
        <p:spPr>
          <a:xfrm>
            <a:off x="13389226" y="5901864"/>
            <a:ext cx="521650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0" i="0" err="1">
                <a:solidFill>
                  <a:schemeClr val="tx2"/>
                </a:solidFill>
                <a:effectLst/>
                <a:latin typeface="Google Sans"/>
              </a:rPr>
              <a:t>ProVeg</a:t>
            </a:r>
            <a:r>
              <a:rPr lang="en-US" sz="2000" b="0" i="0">
                <a:solidFill>
                  <a:schemeClr val="tx2"/>
                </a:solidFill>
                <a:effectLst/>
                <a:latin typeface="Google Sans"/>
              </a:rPr>
              <a:t> International is a food awareness organization working to transform the global food system by replacing </a:t>
            </a:r>
            <a:r>
              <a:rPr lang="en-US" sz="2000" b="1" i="0">
                <a:solidFill>
                  <a:schemeClr val="tx2"/>
                </a:solidFill>
                <a:effectLst/>
                <a:latin typeface="Google Sans"/>
              </a:rPr>
              <a:t>50% of animal products globally with plant-based and cultivated foods by 2040</a:t>
            </a:r>
            <a:endParaRPr lang="en-US" altLang="zh-TW" sz="2000" b="1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050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0" y="-35922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68109" y="455237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altLang="zh-TW" sz="4100" b="1">
                <a:solidFill>
                  <a:schemeClr val="bg1"/>
                </a:solidFill>
                <a:latin typeface="Grotesque"/>
                <a:ea typeface="新細明體"/>
              </a:rPr>
              <a:t>Possible Grocery Partners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D26DFA-E65D-6E48-57FF-8801F8AF2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51" y="2145645"/>
            <a:ext cx="8396037" cy="59957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98CB16-2410-450C-0389-E514C4810F31}"/>
              </a:ext>
            </a:extLst>
          </p:cNvPr>
          <p:cNvSpPr/>
          <p:nvPr/>
        </p:nvSpPr>
        <p:spPr>
          <a:xfrm>
            <a:off x="999621" y="5974445"/>
            <a:ext cx="8951495" cy="2166910"/>
          </a:xfrm>
          <a:prstGeom prst="rect">
            <a:avLst/>
          </a:prstGeom>
          <a:noFill/>
          <a:ln w="57150">
            <a:solidFill>
              <a:srgbClr val="AD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CEE07D05-1767-F1D5-6698-B7A123F9FBF8}"/>
              </a:ext>
            </a:extLst>
          </p:cNvPr>
          <p:cNvSpPr txBox="1"/>
          <p:nvPr/>
        </p:nvSpPr>
        <p:spPr>
          <a:xfrm>
            <a:off x="6497051" y="5695140"/>
            <a:ext cx="140989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  <a:latin typeface="Grotesque"/>
                <a:ea typeface="+mn-lt"/>
                <a:cs typeface="+mn-lt"/>
              </a:rPr>
              <a:t>Main Target :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latin typeface="Grotesque"/>
                <a:ea typeface="+mn-lt"/>
                <a:cs typeface="+mn-lt"/>
              </a:rPr>
              <a:t>Discount </a:t>
            </a:r>
            <a:r>
              <a:rPr lang="en-US" sz="2800" b="1" err="1">
                <a:solidFill>
                  <a:schemeClr val="tx2"/>
                </a:solidFill>
                <a:latin typeface="Grotesque"/>
                <a:ea typeface="+mn-lt"/>
                <a:cs typeface="+mn-lt"/>
              </a:rPr>
              <a:t>SuperMarkets</a:t>
            </a:r>
            <a:endParaRPr lang="en-US" altLang="zh-TW" sz="2800" b="1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1375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0" y="-35922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68109" y="455237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altLang="zh-TW" sz="4100" b="1">
                <a:solidFill>
                  <a:schemeClr val="bg1"/>
                </a:solidFill>
                <a:latin typeface="Grotesque"/>
                <a:ea typeface="新細明體"/>
              </a:rPr>
              <a:t>Major Milk Companies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40819C-DBC5-D665-7263-506950F1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718" y="2039006"/>
            <a:ext cx="7528563" cy="752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8AC11D-2218-EB0A-7563-691C84C2E126}"/>
              </a:ext>
            </a:extLst>
          </p:cNvPr>
          <p:cNvSpPr txBox="1"/>
          <p:nvPr/>
        </p:nvSpPr>
        <p:spPr>
          <a:xfrm>
            <a:off x="6982326" y="9620562"/>
            <a:ext cx="931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https://</a:t>
            </a:r>
            <a:r>
              <a:rPr lang="en-US" b="1" err="1"/>
              <a:t>prmagazin.de</a:t>
            </a:r>
            <a:r>
              <a:rPr lang="en-US" b="1"/>
              <a:t>/</a:t>
            </a:r>
            <a:r>
              <a:rPr lang="en-US" b="1" err="1"/>
              <a:t>zurueck-zur-natur</a:t>
            </a:r>
            <a:r>
              <a:rPr lang="en-US" b="1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19758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4">
            <a:extLst>
              <a:ext uri="{FF2B5EF4-FFF2-40B4-BE49-F238E27FC236}">
                <a16:creationId xmlns:a16="http://schemas.microsoft.com/office/drawing/2014/main" id="{A38B3D16-9218-5EC3-C1C6-039E670F3B60}"/>
              </a:ext>
            </a:extLst>
          </p:cNvPr>
          <p:cNvSpPr/>
          <p:nvPr/>
        </p:nvSpPr>
        <p:spPr>
          <a:xfrm>
            <a:off x="0" y="-35922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768109" y="455237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altLang="zh-TW" sz="4100" b="1">
                <a:solidFill>
                  <a:schemeClr val="bg1"/>
                </a:solidFill>
                <a:latin typeface="Grotesque"/>
                <a:ea typeface="新細明體"/>
              </a:rPr>
              <a:t>European Countries GDP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endParaRPr lang="en-US" sz="2000">
              <a:solidFill>
                <a:srgbClr val="002F15"/>
              </a:solidFill>
              <a:latin typeface="Garet"/>
            </a:endParaRPr>
          </a:p>
        </p:txBody>
      </p:sp>
      <p:pic>
        <p:nvPicPr>
          <p:cNvPr id="8" name="Picture 7" descr="A graph of the market prices&#10;&#10;Description automatically generated with medium confidence">
            <a:extLst>
              <a:ext uri="{FF2B5EF4-FFF2-40B4-BE49-F238E27FC236}">
                <a16:creationId xmlns:a16="http://schemas.microsoft.com/office/drawing/2014/main" id="{9AE64206-41C5-2AD2-FCDE-416B4AE23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66" y="2345934"/>
            <a:ext cx="9515377" cy="65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937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98BD1499-7AFD-37A1-6889-A6C5C0F8F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68" y="1812758"/>
            <a:ext cx="13870487" cy="7596510"/>
          </a:xfrm>
          <a:prstGeom prst="rect">
            <a:avLst/>
          </a:prstGeom>
        </p:spPr>
      </p:pic>
      <p:sp>
        <p:nvSpPr>
          <p:cNvPr id="4" name="Rectangle 1034">
            <a:extLst>
              <a:ext uri="{FF2B5EF4-FFF2-40B4-BE49-F238E27FC236}">
                <a16:creationId xmlns:a16="http://schemas.microsoft.com/office/drawing/2014/main" id="{AA6C42CF-3738-67B3-AAE6-4981604C79F5}"/>
              </a:ext>
            </a:extLst>
          </p:cNvPr>
          <p:cNvSpPr/>
          <p:nvPr/>
        </p:nvSpPr>
        <p:spPr>
          <a:xfrm>
            <a:off x="0" y="-1993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A649CAE-5666-42C2-E1F2-8E30F1313695}"/>
              </a:ext>
            </a:extLst>
          </p:cNvPr>
          <p:cNvSpPr txBox="1"/>
          <p:nvPr/>
        </p:nvSpPr>
        <p:spPr>
          <a:xfrm>
            <a:off x="8318197" y="407626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Flexitarians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601184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>
            <a:extLst>
              <a:ext uri="{FF2B5EF4-FFF2-40B4-BE49-F238E27FC236}">
                <a16:creationId xmlns:a16="http://schemas.microsoft.com/office/drawing/2014/main" id="{CE03F211-A5CA-39C8-3FCC-5FF3E40741C7}"/>
              </a:ext>
            </a:extLst>
          </p:cNvPr>
          <p:cNvSpPr/>
          <p:nvPr/>
        </p:nvSpPr>
        <p:spPr>
          <a:xfrm>
            <a:off x="0" y="-1993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40B3589-25AC-E473-241D-1F795E48C181}"/>
              </a:ext>
            </a:extLst>
          </p:cNvPr>
          <p:cNvSpPr txBox="1"/>
          <p:nvPr/>
        </p:nvSpPr>
        <p:spPr>
          <a:xfrm>
            <a:off x="5639165" y="469182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More Supermarket than online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CCF9EDC8-921C-D931-A00F-56E02BEC3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49" y="1952680"/>
            <a:ext cx="12820052" cy="722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AB2E8A-A088-FC79-5975-006558DD7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72" y="3320715"/>
            <a:ext cx="13469873" cy="5358063"/>
          </a:xfrm>
          <a:prstGeom prst="rect">
            <a:avLst/>
          </a:prstGeom>
        </p:spPr>
      </p:pic>
      <p:sp>
        <p:nvSpPr>
          <p:cNvPr id="4" name="Rectangle 1034">
            <a:extLst>
              <a:ext uri="{FF2B5EF4-FFF2-40B4-BE49-F238E27FC236}">
                <a16:creationId xmlns:a16="http://schemas.microsoft.com/office/drawing/2014/main" id="{D55EFF33-618D-B384-A06D-BCE263C99C24}"/>
              </a:ext>
            </a:extLst>
          </p:cNvPr>
          <p:cNvSpPr/>
          <p:nvPr/>
        </p:nvSpPr>
        <p:spPr>
          <a:xfrm>
            <a:off x="0" y="-1993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0FC871A-0F25-C32C-0F8D-D4E89D37564F}"/>
              </a:ext>
            </a:extLst>
          </p:cNvPr>
          <p:cNvSpPr txBox="1"/>
          <p:nvPr/>
        </p:nvSpPr>
        <p:spPr>
          <a:xfrm>
            <a:off x="5639165" y="469182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Germany Food Market size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912641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>
            <a:extLst>
              <a:ext uri="{FF2B5EF4-FFF2-40B4-BE49-F238E27FC236}">
                <a16:creationId xmlns:a16="http://schemas.microsoft.com/office/drawing/2014/main" id="{9F7ECDDC-E5C6-0587-CAB6-B0D3BB32EB89}"/>
              </a:ext>
            </a:extLst>
          </p:cNvPr>
          <p:cNvSpPr/>
          <p:nvPr/>
        </p:nvSpPr>
        <p:spPr>
          <a:xfrm>
            <a:off x="0" y="-19934"/>
            <a:ext cx="18622818" cy="1483498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1E1833AC-788F-1A31-2DC7-D6E1AA3FB746}"/>
              </a:ext>
            </a:extLst>
          </p:cNvPr>
          <p:cNvSpPr txBox="1"/>
          <p:nvPr/>
        </p:nvSpPr>
        <p:spPr>
          <a:xfrm>
            <a:off x="5639165" y="469182"/>
            <a:ext cx="8115300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0"/>
              </a:lnSpc>
            </a:pPr>
            <a:r>
              <a:rPr lang="en-US" sz="4100" b="1">
                <a:solidFill>
                  <a:schemeClr val="bg1"/>
                </a:solidFill>
                <a:latin typeface="Grotesque"/>
              </a:rPr>
              <a:t>Sales Price &amp; Nutrition Origin</a:t>
            </a:r>
            <a:endParaRPr lang="zh-TW">
              <a:solidFill>
                <a:schemeClr val="bg1"/>
              </a:solidFill>
              <a:ea typeface="新細明體"/>
            </a:endParaRPr>
          </a:p>
        </p:txBody>
      </p:sp>
      <p:pic>
        <p:nvPicPr>
          <p:cNvPr id="5" name="Picture 4" descr="A screenshot of a food delivery&#10;&#10;Description automatically generated">
            <a:extLst>
              <a:ext uri="{FF2B5EF4-FFF2-40B4-BE49-F238E27FC236}">
                <a16:creationId xmlns:a16="http://schemas.microsoft.com/office/drawing/2014/main" id="{1A0F8D5A-8830-DB99-5808-58819667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3" y="1790031"/>
            <a:ext cx="8088021" cy="5063959"/>
          </a:xfrm>
          <a:prstGeom prst="rect">
            <a:avLst/>
          </a:prstGeom>
        </p:spPr>
      </p:pic>
      <p:pic>
        <p:nvPicPr>
          <p:cNvPr id="7" name="Picture 6" descr="A screenshot of a recipe&#10;&#10;Description automatically generated">
            <a:extLst>
              <a:ext uri="{FF2B5EF4-FFF2-40B4-BE49-F238E27FC236}">
                <a16:creationId xmlns:a16="http://schemas.microsoft.com/office/drawing/2014/main" id="{4F2FC839-1212-478E-3477-15D36E7A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374" y="1790031"/>
            <a:ext cx="3874806" cy="3455908"/>
          </a:xfrm>
          <a:prstGeom prst="rect">
            <a:avLst/>
          </a:prstGeom>
        </p:spPr>
      </p:pic>
      <p:pic>
        <p:nvPicPr>
          <p:cNvPr id="9" name="Picture 8" descr="A screenshot of a web page&#10;&#10;Description automatically generated">
            <a:extLst>
              <a:ext uri="{FF2B5EF4-FFF2-40B4-BE49-F238E27FC236}">
                <a16:creationId xmlns:a16="http://schemas.microsoft.com/office/drawing/2014/main" id="{679462A1-BBFE-01CA-DA6D-0C804115B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2" y="6781718"/>
            <a:ext cx="8088021" cy="3430502"/>
          </a:xfrm>
          <a:prstGeom prst="rect">
            <a:avLst/>
          </a:prstGeom>
        </p:spPr>
      </p:pic>
      <p:pic>
        <p:nvPicPr>
          <p:cNvPr id="11" name="Picture 10" descr="A screenshot of a product&#10;&#10;Description automatically generated">
            <a:extLst>
              <a:ext uri="{FF2B5EF4-FFF2-40B4-BE49-F238E27FC236}">
                <a16:creationId xmlns:a16="http://schemas.microsoft.com/office/drawing/2014/main" id="{D2B60156-4533-BBE1-1B58-3C140F8F0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53" y="5376060"/>
            <a:ext cx="7772400" cy="4836160"/>
          </a:xfrm>
          <a:prstGeom prst="rect">
            <a:avLst/>
          </a:prstGeom>
        </p:spPr>
      </p:pic>
      <p:pic>
        <p:nvPicPr>
          <p:cNvPr id="13" name="Picture 12" descr="A screenshot of a calories list&#10;&#10;Description automatically generated">
            <a:extLst>
              <a:ext uri="{FF2B5EF4-FFF2-40B4-BE49-F238E27FC236}">
                <a16:creationId xmlns:a16="http://schemas.microsoft.com/office/drawing/2014/main" id="{B683368C-4AA6-07B3-65B9-453C23316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369" y="1780011"/>
            <a:ext cx="5762398" cy="35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409DDB3-E488-9D9C-3638-E828290E8C19}"/>
              </a:ext>
            </a:extLst>
          </p:cNvPr>
          <p:cNvSpPr txBox="1"/>
          <p:nvPr/>
        </p:nvSpPr>
        <p:spPr>
          <a:xfrm>
            <a:off x="1120556" y="8531012"/>
            <a:ext cx="158283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3200">
                <a:latin typeface="Grotesque"/>
              </a:rPr>
              <a:t>More than</a:t>
            </a:r>
            <a:r>
              <a:rPr lang="en-IN" sz="3200" b="1">
                <a:latin typeface="Grotesque"/>
              </a:rPr>
              <a:t> </a:t>
            </a:r>
            <a:r>
              <a:rPr lang="en-IN" sz="3200" b="1">
                <a:solidFill>
                  <a:srgbClr val="C00000"/>
                </a:solidFill>
                <a:latin typeface="Grotesque"/>
              </a:rPr>
              <a:t>40% </a:t>
            </a:r>
            <a:r>
              <a:rPr lang="en-IN" sz="3200">
                <a:solidFill>
                  <a:srgbClr val="000000"/>
                </a:solidFill>
                <a:latin typeface="Grotesque"/>
              </a:rPr>
              <a:t>of people</a:t>
            </a:r>
            <a:r>
              <a:rPr lang="en-IN" sz="3200">
                <a:latin typeface="Grotesque"/>
              </a:rPr>
              <a:t> in Germany are moving towards</a:t>
            </a:r>
          </a:p>
          <a:p>
            <a:pPr algn="ctr"/>
            <a:r>
              <a:rPr lang="en-IN" sz="3200">
                <a:latin typeface="Grotesque"/>
              </a:rPr>
              <a:t>plant-based/Lactose free diets.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DABB323-5121-91E2-189E-F6D3E43D0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6809066"/>
              </p:ext>
            </p:extLst>
          </p:nvPr>
        </p:nvGraphicFramePr>
        <p:xfrm>
          <a:off x="1087706" y="2236376"/>
          <a:ext cx="15431272" cy="5779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F34D7634-A51A-3756-C377-FF0A8CFBA30B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8FD1B52A-02C6-607B-F8A1-F04403E1B604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Why Germany is our target market? 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2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Free vector cow realistic illustration">
            <a:extLst>
              <a:ext uri="{FF2B5EF4-FFF2-40B4-BE49-F238E27FC236}">
                <a16:creationId xmlns:a16="http://schemas.microsoft.com/office/drawing/2014/main" id="{00CBAD64-9D08-EC79-2BA0-1E3559276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0218" y="3061855"/>
            <a:ext cx="4076700" cy="407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8254" y="1360856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DF825E-F4DA-EC95-0CB6-4F8E4354FD6C}"/>
              </a:ext>
            </a:extLst>
          </p:cNvPr>
          <p:cNvSpPr txBox="1"/>
          <p:nvPr/>
        </p:nvSpPr>
        <p:spPr>
          <a:xfrm>
            <a:off x="535642" y="2643475"/>
            <a:ext cx="5371572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Growth in Milk Substitutes Industry</a:t>
            </a: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  <a:cs typeface="Calibri"/>
            </a:endParaRPr>
          </a:p>
          <a:p>
            <a:pPr>
              <a:defRPr/>
            </a:pPr>
            <a:endParaRPr lang="en-US" altLang="zh-TW" sz="3000" b="1">
              <a:solidFill>
                <a:prstClr val="black"/>
              </a:solidFill>
              <a:latin typeface="Grotesque"/>
              <a:ea typeface="新細明體"/>
              <a:cs typeface="Calibri"/>
            </a:endParaRPr>
          </a:p>
          <a:p>
            <a:pPr marL="457200" indent="-457200">
              <a:buFont typeface="Calibri"/>
              <a:buChar char="-"/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Decrease in Fluid Milk Consumption by the price increase</a:t>
            </a:r>
            <a:endParaRPr lang="zh-TW" altLang="en-US">
              <a:solidFill>
                <a:prstClr val="black"/>
              </a:solidFill>
              <a:ea typeface="新細明體"/>
              <a:cs typeface="Calibri"/>
            </a:endParaRPr>
          </a:p>
          <a:p>
            <a:pPr>
              <a:defRPr/>
            </a:pPr>
            <a:endParaRPr lang="en-US" altLang="zh-TW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otesque"/>
              <a:ea typeface="新細明體"/>
              <a:cs typeface="Calibri"/>
            </a:endParaRPr>
          </a:p>
          <a:p>
            <a:pPr>
              <a:defRPr/>
            </a:pPr>
            <a:endParaRPr lang="en-US" altLang="zh-TW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otesque"/>
              <a:ea typeface="新細明體"/>
              <a:cs typeface="Calibri"/>
            </a:endParaRPr>
          </a:p>
          <a:p>
            <a:pPr algn="ctr">
              <a:defRPr/>
            </a:pPr>
            <a:r>
              <a:rPr kumimoji="0" lang="en-US" altLang="zh-TW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otesque"/>
                <a:ea typeface="新細明體"/>
                <a:cs typeface="Calibri"/>
              </a:rPr>
              <a:t>Due to</a:t>
            </a:r>
          </a:p>
          <a:p>
            <a:pPr algn="ctr">
              <a:defRPr/>
            </a:pPr>
            <a:r>
              <a:rPr lang="en-US" altLang="zh-TW" sz="5000" b="1">
                <a:solidFill>
                  <a:prstClr val="black"/>
                </a:solidFill>
                <a:latin typeface="Grotesque"/>
                <a:ea typeface="新細明體"/>
                <a:cs typeface="Calibri"/>
              </a:rPr>
              <a:t>Cow Population</a:t>
            </a:r>
          </a:p>
          <a:p>
            <a:pPr algn="ctr">
              <a:defRPr/>
            </a:pPr>
            <a:r>
              <a:rPr lang="en-US" altLang="zh-TW" sz="5000" b="1">
                <a:solidFill>
                  <a:prstClr val="black"/>
                </a:solidFill>
                <a:latin typeface="Grotesque"/>
                <a:ea typeface="新細明體"/>
                <a:cs typeface="Calibri"/>
              </a:rPr>
              <a:t>Decrease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F1F1C3-F96F-E9DA-3C37-868759A2E547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2BAA637-7BA3-6609-2E70-E20146FA93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222251"/>
              </p:ext>
            </p:extLst>
          </p:nvPr>
        </p:nvGraphicFramePr>
        <p:xfrm>
          <a:off x="6772940" y="1955668"/>
          <a:ext cx="10874395" cy="7131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TextBox 3">
            <a:extLst>
              <a:ext uri="{FF2B5EF4-FFF2-40B4-BE49-F238E27FC236}">
                <a16:creationId xmlns:a16="http://schemas.microsoft.com/office/drawing/2014/main" id="{C3FADE3E-D7C7-AEF0-03F6-565ADCEF23D4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Why Germany is our target market? 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8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>
            <a:extLst>
              <a:ext uri="{FF2B5EF4-FFF2-40B4-BE49-F238E27FC236}">
                <a16:creationId xmlns:a16="http://schemas.microsoft.com/office/drawing/2014/main" id="{2A8FC04C-7973-2D56-B479-9A8779B0BB37}"/>
              </a:ext>
            </a:extLst>
          </p:cNvPr>
          <p:cNvSpPr txBox="1"/>
          <p:nvPr/>
        </p:nvSpPr>
        <p:spPr>
          <a:xfrm>
            <a:off x="962796" y="1699770"/>
            <a:ext cx="10069032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400" b="1">
                <a:solidFill>
                  <a:srgbClr val="002F15"/>
                </a:solidFill>
                <a:latin typeface="Grotesque"/>
                <a:cs typeface="Calibri"/>
              </a:rPr>
              <a:t>2023 – 2028 Food Market Prediction</a:t>
            </a:r>
            <a:endParaRPr lang="en-US" sz="4400" b="1">
              <a:latin typeface="Grotesqu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732C9A-067F-4AC6-F8C2-2CCE6B632DDE}"/>
              </a:ext>
            </a:extLst>
          </p:cNvPr>
          <p:cNvSpPr/>
          <p:nvPr/>
        </p:nvSpPr>
        <p:spPr>
          <a:xfrm>
            <a:off x="769827" y="2944461"/>
            <a:ext cx="5940136" cy="609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0000FF"/>
              </a:highlight>
              <a:cs typeface="Calibri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CD413C-72F0-19E5-FD5F-4109054F1002}"/>
              </a:ext>
            </a:extLst>
          </p:cNvPr>
          <p:cNvSpPr/>
          <p:nvPr/>
        </p:nvSpPr>
        <p:spPr>
          <a:xfrm>
            <a:off x="1462554" y="4295279"/>
            <a:ext cx="4554681" cy="44680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8D2085C-CAD9-DD50-8B54-3C6D269BCE6B}"/>
              </a:ext>
            </a:extLst>
          </p:cNvPr>
          <p:cNvSpPr txBox="1"/>
          <p:nvPr/>
        </p:nvSpPr>
        <p:spPr>
          <a:xfrm>
            <a:off x="1992395" y="3527208"/>
            <a:ext cx="4284760" cy="582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500" b="1">
                <a:cs typeface="Calibri"/>
              </a:rPr>
              <a:t>Total Addressable Market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9B1276E-560C-B71C-CAAD-856175481A01}"/>
              </a:ext>
            </a:extLst>
          </p:cNvPr>
          <p:cNvSpPr txBox="1"/>
          <p:nvPr/>
        </p:nvSpPr>
        <p:spPr>
          <a:xfrm>
            <a:off x="1992394" y="5129139"/>
            <a:ext cx="4284760" cy="582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500" b="1">
                <a:solidFill>
                  <a:srgbClr val="002F15"/>
                </a:solidFill>
                <a:cs typeface="Calibri"/>
              </a:rPr>
              <a:t>Service Addressable Market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B324FB-A16E-238A-2080-F6214F177C62}"/>
              </a:ext>
            </a:extLst>
          </p:cNvPr>
          <p:cNvSpPr txBox="1"/>
          <p:nvPr/>
        </p:nvSpPr>
        <p:spPr>
          <a:xfrm>
            <a:off x="7026907" y="2420493"/>
            <a:ext cx="11201398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rgbClr val="C00000"/>
                </a:solidFill>
                <a:latin typeface="Grotesque"/>
                <a:cs typeface="Calibri"/>
              </a:rPr>
              <a:t>$ 238.10</a:t>
            </a:r>
            <a:r>
              <a:rPr lang="en-US" sz="5400">
                <a:latin typeface="Grotesque"/>
                <a:cs typeface="Calibri"/>
              </a:rPr>
              <a:t> </a:t>
            </a:r>
            <a:r>
              <a:rPr lang="en-US" sz="2600">
                <a:latin typeface="Grotesque"/>
                <a:cs typeface="Calibri"/>
              </a:rPr>
              <a:t>Billion </a:t>
            </a:r>
            <a:endParaRPr lang="en-US" sz="2600">
              <a:solidFill>
                <a:srgbClr val="002F15"/>
              </a:solidFill>
              <a:latin typeface="Grotesque"/>
              <a:cs typeface="Calibri"/>
            </a:endParaRPr>
          </a:p>
          <a:p>
            <a:r>
              <a:rPr lang="en-US" sz="2600" u="sng">
                <a:latin typeface="Grotesque"/>
                <a:cs typeface="Calibri"/>
              </a:rPr>
              <a:t>TAM</a:t>
            </a:r>
            <a:r>
              <a:rPr lang="en-US" sz="2600">
                <a:latin typeface="Grotesque"/>
                <a:cs typeface="Calibri"/>
              </a:rPr>
              <a:t> of Food Market in Germany</a:t>
            </a:r>
            <a:br>
              <a:rPr lang="en-US" sz="2600">
                <a:latin typeface="Grotesque"/>
                <a:cs typeface="Calibri"/>
              </a:rPr>
            </a:br>
            <a:r>
              <a:rPr lang="en-US" sz="2600">
                <a:latin typeface="Grotesque"/>
                <a:ea typeface="+mn-lt"/>
                <a:cs typeface="+mn-lt"/>
              </a:rPr>
              <a:t>At a compound annual growth rate</a:t>
            </a:r>
            <a:r>
              <a:rPr lang="en-US" sz="2600">
                <a:latin typeface="Grotesque"/>
                <a:cs typeface="Calibri"/>
              </a:rPr>
              <a:t> </a:t>
            </a:r>
            <a:r>
              <a:rPr lang="en-US" sz="2600">
                <a:latin typeface="Grotesque"/>
                <a:ea typeface="+mn-lt"/>
                <a:cs typeface="+mn-lt"/>
              </a:rPr>
              <a:t>(CAGR)</a:t>
            </a:r>
            <a:r>
              <a:rPr lang="en-US" sz="2600">
                <a:latin typeface="Grotesque"/>
                <a:cs typeface="Calibri"/>
              </a:rPr>
              <a:t> by</a:t>
            </a:r>
            <a:r>
              <a:rPr lang="en-US" sz="2600" b="1">
                <a:latin typeface="Grotesque"/>
                <a:cs typeface="Calibri"/>
              </a:rPr>
              <a:t> </a:t>
            </a:r>
            <a:r>
              <a:rPr lang="en-US" sz="5400" b="1">
                <a:solidFill>
                  <a:srgbClr val="C00000"/>
                </a:solidFill>
                <a:latin typeface="Grotesque"/>
                <a:cs typeface="Calibri"/>
              </a:rPr>
              <a:t>3.94%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4658A-B8B0-E2FF-AA41-661553F41EB3}"/>
              </a:ext>
            </a:extLst>
          </p:cNvPr>
          <p:cNvSpPr txBox="1"/>
          <p:nvPr/>
        </p:nvSpPr>
        <p:spPr>
          <a:xfrm>
            <a:off x="7072615" y="4612033"/>
            <a:ext cx="9563098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>
                <a:solidFill>
                  <a:srgbClr val="C00000"/>
                </a:solidFill>
                <a:latin typeface="Grotesque"/>
                <a:cs typeface="Calibri"/>
              </a:rPr>
              <a:t>$ 6.58</a:t>
            </a:r>
            <a:r>
              <a:rPr lang="en-US" sz="5400" b="1">
                <a:latin typeface="Grotesque"/>
                <a:cs typeface="Calibri"/>
              </a:rPr>
              <a:t> </a:t>
            </a:r>
            <a:r>
              <a:rPr lang="en-US" sz="2800">
                <a:latin typeface="Grotesque"/>
                <a:cs typeface="Calibri"/>
              </a:rPr>
              <a:t>Billion</a:t>
            </a:r>
          </a:p>
          <a:p>
            <a:r>
              <a:rPr lang="en-US" sz="2800" u="sng">
                <a:latin typeface="Grotesque"/>
                <a:cs typeface="Calibri"/>
              </a:rPr>
              <a:t>SAM</a:t>
            </a:r>
            <a:r>
              <a:rPr lang="en-US" sz="2800">
                <a:latin typeface="Grotesque"/>
                <a:cs typeface="Calibri"/>
              </a:rPr>
              <a:t> : Total Milk Market in Germany</a:t>
            </a:r>
            <a:br>
              <a:rPr lang="en-US" sz="2800">
                <a:latin typeface="Grotesque"/>
              </a:rPr>
            </a:br>
            <a:endParaRPr lang="en-US" sz="2800">
              <a:latin typeface="Grotesque"/>
              <a:ea typeface="+mn-lt"/>
              <a:cs typeface="+mn-lt"/>
            </a:endParaRPr>
          </a:p>
          <a:p>
            <a:r>
              <a:rPr lang="en-US" sz="5400" b="1">
                <a:solidFill>
                  <a:srgbClr val="C00000"/>
                </a:solidFill>
                <a:latin typeface="Grotesque"/>
                <a:ea typeface="+mn-lt"/>
                <a:cs typeface="+mn-lt"/>
              </a:rPr>
              <a:t>$ 0.46 </a:t>
            </a:r>
            <a:r>
              <a:rPr lang="en-US" sz="2800">
                <a:latin typeface="Grotesque"/>
                <a:ea typeface="+mn-lt"/>
                <a:cs typeface="+mn-lt"/>
              </a:rPr>
              <a:t>Billion</a:t>
            </a:r>
            <a:endParaRPr lang="en-US" sz="2800">
              <a:latin typeface="Calibri"/>
              <a:ea typeface="+mn-lt"/>
              <a:cs typeface="+mn-lt"/>
            </a:endParaRPr>
          </a:p>
          <a:p>
            <a:r>
              <a:rPr lang="en-US" sz="2800" u="sng">
                <a:latin typeface="Grotesque"/>
                <a:ea typeface="+mn-lt"/>
                <a:cs typeface="+mn-lt"/>
              </a:rPr>
              <a:t>Target Market</a:t>
            </a:r>
            <a:r>
              <a:rPr lang="en-US" sz="2800">
                <a:latin typeface="Grotesque"/>
                <a:ea typeface="+mn-lt"/>
                <a:cs typeface="+mn-lt"/>
              </a:rPr>
              <a:t> :</a:t>
            </a:r>
            <a:r>
              <a:rPr lang="en-US" sz="2800">
                <a:solidFill>
                  <a:srgbClr val="C00000"/>
                </a:solidFill>
                <a:latin typeface="Grotesque"/>
                <a:ea typeface="+mn-lt"/>
                <a:cs typeface="+mn-lt"/>
              </a:rPr>
              <a:t> </a:t>
            </a:r>
            <a:r>
              <a:rPr lang="en-US" sz="5400" b="1">
                <a:solidFill>
                  <a:srgbClr val="C00000"/>
                </a:solidFill>
                <a:latin typeface="Grotesque"/>
                <a:ea typeface="+mn-lt"/>
                <a:cs typeface="+mn-lt"/>
              </a:rPr>
              <a:t>32%</a:t>
            </a:r>
            <a:r>
              <a:rPr lang="en-US" sz="5400">
                <a:solidFill>
                  <a:srgbClr val="C00000"/>
                </a:solidFill>
                <a:latin typeface="Grotesque"/>
                <a:ea typeface="+mn-lt"/>
                <a:cs typeface="+mn-lt"/>
              </a:rPr>
              <a:t> </a:t>
            </a:r>
            <a:r>
              <a:rPr lang="en-US" sz="2800">
                <a:latin typeface="Grotesque" panose="020B0504020202020204" pitchFamily="34" charset="0"/>
                <a:ea typeface="+mn-lt"/>
                <a:cs typeface="+mn-lt"/>
              </a:rPr>
              <a:t>of current milk consumers are likely to prefer milk substitutes</a:t>
            </a:r>
            <a:endParaRPr lang="en-US" sz="2800">
              <a:latin typeface="Grotesque" panose="020B0504020202020204" pitchFamily="34" charset="0"/>
              <a:cs typeface="Calibri"/>
            </a:endParaRPr>
          </a:p>
          <a:p>
            <a:endParaRPr lang="en-US" sz="2800">
              <a:latin typeface="Grotesque"/>
              <a:cs typeface="Calibri"/>
            </a:endParaRPr>
          </a:p>
        </p:txBody>
      </p:sp>
      <p:sp>
        <p:nvSpPr>
          <p:cNvPr id="2" name="Oval 5">
            <a:extLst>
              <a:ext uri="{FF2B5EF4-FFF2-40B4-BE49-F238E27FC236}">
                <a16:creationId xmlns:a16="http://schemas.microsoft.com/office/drawing/2014/main" id="{A9335FC9-484A-3B4F-79E5-9CCE74814F6E}"/>
              </a:ext>
            </a:extLst>
          </p:cNvPr>
          <p:cNvSpPr/>
          <p:nvPr/>
        </p:nvSpPr>
        <p:spPr>
          <a:xfrm>
            <a:off x="2328462" y="6098956"/>
            <a:ext cx="2822863" cy="237259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highlight>
                <a:srgbClr val="808000"/>
              </a:highlight>
              <a:cs typeface="Calibri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FE1C8048-A819-D575-6D26-A58CABDB465C}"/>
              </a:ext>
            </a:extLst>
          </p:cNvPr>
          <p:cNvSpPr txBox="1"/>
          <p:nvPr/>
        </p:nvSpPr>
        <p:spPr>
          <a:xfrm>
            <a:off x="2801134" y="7123189"/>
            <a:ext cx="1981442" cy="582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2500" b="1">
                <a:solidFill>
                  <a:schemeClr val="bg1"/>
                </a:solidFill>
                <a:cs typeface="Calibri"/>
              </a:rPr>
              <a:t>Target Market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3563" y="179242"/>
            <a:ext cx="10391123" cy="963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8"/>
              </a:lnSpc>
            </a:pPr>
            <a:r>
              <a:rPr lang="en-US" sz="6450" b="1">
                <a:solidFill>
                  <a:schemeClr val="bg1"/>
                </a:solidFill>
                <a:latin typeface="Grotesque"/>
              </a:rPr>
              <a:t>Market Overview</a:t>
            </a:r>
            <a:endParaRPr lang="en-US" b="1">
              <a:solidFill>
                <a:schemeClr val="bg1"/>
              </a:solidFill>
              <a:latin typeface="Grotesq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5F175D-56C5-92ED-4D31-07D37ECD12F5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B0F3D5D3-B9CF-B660-2F11-57CCF9F13BE2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kumimoji="0" lang="en-US" sz="64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Market Overview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  <p:grpSp>
        <p:nvGrpSpPr>
          <p:cNvPr id="45" name="Group 35">
            <a:extLst>
              <a:ext uri="{FF2B5EF4-FFF2-40B4-BE49-F238E27FC236}">
                <a16:creationId xmlns:a16="http://schemas.microsoft.com/office/drawing/2014/main" id="{63595E38-5B8A-F385-4215-02F56326347E}"/>
              </a:ext>
            </a:extLst>
          </p:cNvPr>
          <p:cNvGrpSpPr/>
          <p:nvPr/>
        </p:nvGrpSpPr>
        <p:grpSpPr>
          <a:xfrm>
            <a:off x="3005903" y="9623936"/>
            <a:ext cx="11314680" cy="468162"/>
            <a:chOff x="2460574" y="8814137"/>
            <a:chExt cx="12809003" cy="675051"/>
          </a:xfrm>
        </p:grpSpPr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358CC4FA-2F09-6EB7-D0F7-45A06793EF68}"/>
                </a:ext>
              </a:extLst>
            </p:cNvPr>
            <p:cNvSpPr/>
            <p:nvPr/>
          </p:nvSpPr>
          <p:spPr>
            <a:xfrm>
              <a:off x="3685601" y="8855812"/>
              <a:ext cx="10356455" cy="68579"/>
            </a:xfrm>
            <a:prstGeom prst="rect">
              <a:avLst/>
            </a:prstGeom>
            <a:gradFill flip="none" rotWithShape="1">
              <a:gsLst>
                <a:gs pos="0">
                  <a:srgbClr val="3B3838">
                    <a:shade val="30000"/>
                    <a:satMod val="115000"/>
                  </a:srgbClr>
                </a:gs>
                <a:gs pos="50000">
                  <a:srgbClr val="3B3838">
                    <a:shade val="67500"/>
                    <a:satMod val="115000"/>
                  </a:srgbClr>
                </a:gs>
                <a:gs pos="100000">
                  <a:srgbClr val="3B3838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>
                <a:solidFill>
                  <a:srgbClr val="6A9686"/>
                </a:solidFill>
              </a:endParaRPr>
            </a:p>
          </p:txBody>
        </p:sp>
        <p:sp>
          <p:nvSpPr>
            <p:cNvPr id="47" name="TextBox 20">
              <a:extLst>
                <a:ext uri="{FF2B5EF4-FFF2-40B4-BE49-F238E27FC236}">
                  <a16:creationId xmlns:a16="http://schemas.microsoft.com/office/drawing/2014/main" id="{B99E2A8E-6437-FE52-97CC-F0CD3058F13D}"/>
                </a:ext>
              </a:extLst>
            </p:cNvPr>
            <p:cNvSpPr txBox="1"/>
            <p:nvPr/>
          </p:nvSpPr>
          <p:spPr>
            <a:xfrm>
              <a:off x="4792103" y="9089781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Why Germany?</a:t>
              </a:r>
            </a:p>
          </p:txBody>
        </p:sp>
        <p:sp>
          <p:nvSpPr>
            <p:cNvPr id="48" name="TextBox 21">
              <a:extLst>
                <a:ext uri="{FF2B5EF4-FFF2-40B4-BE49-F238E27FC236}">
                  <a16:creationId xmlns:a16="http://schemas.microsoft.com/office/drawing/2014/main" id="{2185BE55-8B5C-A83E-EFFA-E6B2E14B9122}"/>
                </a:ext>
              </a:extLst>
            </p:cNvPr>
            <p:cNvSpPr txBox="1"/>
            <p:nvPr/>
          </p:nvSpPr>
          <p:spPr>
            <a:xfrm>
              <a:off x="6958376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Market analysis </a:t>
              </a:r>
            </a:p>
          </p:txBody>
        </p:sp>
        <p:sp>
          <p:nvSpPr>
            <p:cNvPr id="49" name="TextBox 22">
              <a:extLst>
                <a:ext uri="{FF2B5EF4-FFF2-40B4-BE49-F238E27FC236}">
                  <a16:creationId xmlns:a16="http://schemas.microsoft.com/office/drawing/2014/main" id="{F0C9407C-C7C1-24FB-C044-F6D6A1AE4AD7}"/>
                </a:ext>
              </a:extLst>
            </p:cNvPr>
            <p:cNvSpPr txBox="1"/>
            <p:nvPr/>
          </p:nvSpPr>
          <p:spPr>
            <a:xfrm>
              <a:off x="9040327" y="9037729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Risk and Mitigation</a:t>
              </a:r>
            </a:p>
          </p:txBody>
        </p:sp>
        <p:sp>
          <p:nvSpPr>
            <p:cNvPr id="50" name="TextBox 23">
              <a:extLst>
                <a:ext uri="{FF2B5EF4-FFF2-40B4-BE49-F238E27FC236}">
                  <a16:creationId xmlns:a16="http://schemas.microsoft.com/office/drawing/2014/main" id="{D54885F6-77F5-4BE8-6E6E-CFEAA6A526C9}"/>
                </a:ext>
              </a:extLst>
            </p:cNvPr>
            <p:cNvSpPr txBox="1"/>
            <p:nvPr/>
          </p:nvSpPr>
          <p:spPr>
            <a:xfrm>
              <a:off x="10964723" y="902896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Financials</a:t>
              </a:r>
            </a:p>
          </p:txBody>
        </p:sp>
        <p:sp>
          <p:nvSpPr>
            <p:cNvPr id="51" name="TextBox 24">
              <a:extLst>
                <a:ext uri="{FF2B5EF4-FFF2-40B4-BE49-F238E27FC236}">
                  <a16:creationId xmlns:a16="http://schemas.microsoft.com/office/drawing/2014/main" id="{7CC0D5A7-0526-120E-C27A-91009D1E9103}"/>
                </a:ext>
              </a:extLst>
            </p:cNvPr>
            <p:cNvSpPr txBox="1"/>
            <p:nvPr/>
          </p:nvSpPr>
          <p:spPr>
            <a:xfrm>
              <a:off x="13069192" y="9028337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52" name="Oval 25">
              <a:extLst>
                <a:ext uri="{FF2B5EF4-FFF2-40B4-BE49-F238E27FC236}">
                  <a16:creationId xmlns:a16="http://schemas.microsoft.com/office/drawing/2014/main" id="{AF538E5C-A5AD-E4DA-196D-424DD4AFB4D4}"/>
                </a:ext>
              </a:extLst>
            </p:cNvPr>
            <p:cNvSpPr/>
            <p:nvPr/>
          </p:nvSpPr>
          <p:spPr>
            <a:xfrm>
              <a:off x="3685599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A54F3D4-6B46-8D38-CED8-70CE7E44630D}"/>
                </a:ext>
              </a:extLst>
            </p:cNvPr>
            <p:cNvSpPr/>
            <p:nvPr/>
          </p:nvSpPr>
          <p:spPr>
            <a:xfrm>
              <a:off x="5764872" y="881592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4" name="Oval 27">
              <a:extLst>
                <a:ext uri="{FF2B5EF4-FFF2-40B4-BE49-F238E27FC236}">
                  <a16:creationId xmlns:a16="http://schemas.microsoft.com/office/drawing/2014/main" id="{55789B82-FAAD-842F-C463-906165982362}"/>
                </a:ext>
              </a:extLst>
            </p:cNvPr>
            <p:cNvSpPr/>
            <p:nvPr/>
          </p:nvSpPr>
          <p:spPr>
            <a:xfrm>
              <a:off x="7944090" y="8814139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5" name="Oval 28">
              <a:extLst>
                <a:ext uri="{FF2B5EF4-FFF2-40B4-BE49-F238E27FC236}">
                  <a16:creationId xmlns:a16="http://schemas.microsoft.com/office/drawing/2014/main" id="{927ADDCA-88DB-A3EB-A521-6F6805541C7D}"/>
                </a:ext>
              </a:extLst>
            </p:cNvPr>
            <p:cNvSpPr/>
            <p:nvPr/>
          </p:nvSpPr>
          <p:spPr>
            <a:xfrm>
              <a:off x="10077807" y="8822291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6" name="Oval 29">
              <a:extLst>
                <a:ext uri="{FF2B5EF4-FFF2-40B4-BE49-F238E27FC236}">
                  <a16:creationId xmlns:a16="http://schemas.microsoft.com/office/drawing/2014/main" id="{3F39D753-9F88-5A19-150A-495686FF9789}"/>
                </a:ext>
              </a:extLst>
            </p:cNvPr>
            <p:cNvSpPr/>
            <p:nvPr/>
          </p:nvSpPr>
          <p:spPr>
            <a:xfrm>
              <a:off x="11942165" y="8814137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7" name="Oval 30">
              <a:extLst>
                <a:ext uri="{FF2B5EF4-FFF2-40B4-BE49-F238E27FC236}">
                  <a16:creationId xmlns:a16="http://schemas.microsoft.com/office/drawing/2014/main" id="{033B4411-68FE-1E42-7993-1A89A9C2982E}"/>
                </a:ext>
              </a:extLst>
            </p:cNvPr>
            <p:cNvSpPr/>
            <p:nvPr/>
          </p:nvSpPr>
          <p:spPr>
            <a:xfrm>
              <a:off x="14002527" y="8822720"/>
              <a:ext cx="155049" cy="1356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 sz="4050"/>
            </a:p>
          </p:txBody>
        </p:sp>
        <p:sp>
          <p:nvSpPr>
            <p:cNvPr id="58" name="TextBox 31">
              <a:extLst>
                <a:ext uri="{FF2B5EF4-FFF2-40B4-BE49-F238E27FC236}">
                  <a16:creationId xmlns:a16="http://schemas.microsoft.com/office/drawing/2014/main" id="{3D3817C8-4E92-4AA2-82A4-E955A90EDA4B}"/>
                </a:ext>
              </a:extLst>
            </p:cNvPr>
            <p:cNvSpPr txBox="1"/>
            <p:nvPr/>
          </p:nvSpPr>
          <p:spPr>
            <a:xfrm>
              <a:off x="2460574" y="9056755"/>
              <a:ext cx="2200385" cy="399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IN" sz="1200" b="1">
                  <a:latin typeface="Century Gothic" panose="020B0502020202020204" pitchFamily="34" charset="0"/>
                </a:rPr>
                <a:t>Introduction</a:t>
              </a:r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E243F47B-3E27-A280-FD32-01DB484C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754116" y="9147389"/>
            <a:ext cx="465091" cy="4650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AE9EE6FE-AC03-6498-2248-55BC41328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53" y="5499110"/>
            <a:ext cx="6713940" cy="25037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E7E120-9D24-563C-7333-C8B718747019}"/>
              </a:ext>
            </a:extLst>
          </p:cNvPr>
          <p:cNvSpPr txBox="1"/>
          <p:nvPr/>
        </p:nvSpPr>
        <p:spPr>
          <a:xfrm>
            <a:off x="937026" y="2474601"/>
            <a:ext cx="4864059" cy="6324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 err="1">
                <a:solidFill>
                  <a:schemeClr val="tx2"/>
                </a:solidFill>
              </a:rPr>
              <a:t>NotMilk</a:t>
            </a:r>
            <a:r>
              <a:rPr lang="en-US" sz="3000" b="1">
                <a:solidFill>
                  <a:schemeClr val="tx2"/>
                </a:solidFill>
              </a:rPr>
              <a:t> is in the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4500" b="1">
                <a:solidFill>
                  <a:srgbClr val="AD0000"/>
                </a:solidFill>
              </a:rPr>
              <a:t>MIDDLE</a:t>
            </a:r>
            <a:r>
              <a:rPr lang="en-US" sz="3000" b="1">
                <a:solidFill>
                  <a:schemeClr val="tx2"/>
                </a:solidFill>
              </a:rPr>
              <a:t> of every scale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4500" b="1">
              <a:solidFill>
                <a:srgbClr val="AD0000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>
                <a:solidFill>
                  <a:srgbClr val="595959"/>
                </a:solidFill>
              </a:rPr>
              <a:t>Price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000" b="1">
              <a:solidFill>
                <a:srgbClr val="595959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>
                <a:solidFill>
                  <a:srgbClr val="595959"/>
                </a:solidFill>
              </a:rPr>
              <a:t>Oat &lt; Fluid Milk &lt; </a:t>
            </a:r>
            <a:r>
              <a:rPr lang="en-US" sz="3000" b="1" err="1">
                <a:solidFill>
                  <a:srgbClr val="C0504D"/>
                </a:solidFill>
              </a:rPr>
              <a:t>NotMilk</a:t>
            </a:r>
            <a:endParaRPr lang="en-US" sz="3000" b="1">
              <a:solidFill>
                <a:srgbClr val="595959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>
                <a:solidFill>
                  <a:srgbClr val="595959"/>
                </a:solidFill>
              </a:rPr>
              <a:t>&lt; Sugar-Free &lt; Almond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000" b="1">
              <a:solidFill>
                <a:srgbClr val="595959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>
                <a:solidFill>
                  <a:srgbClr val="595959"/>
                </a:solidFill>
              </a:rPr>
              <a:t>Sugar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3000" b="1">
              <a:solidFill>
                <a:srgbClr val="595959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000" b="1">
                <a:solidFill>
                  <a:srgbClr val="595959"/>
                </a:solidFill>
              </a:rPr>
              <a:t>Sugar-Free &lt; Almond &lt; </a:t>
            </a:r>
            <a:r>
              <a:rPr lang="en-US" sz="3000" b="1" err="1">
                <a:solidFill>
                  <a:srgbClr val="C0504D"/>
                </a:solidFill>
              </a:rPr>
              <a:t>NotMilk</a:t>
            </a:r>
            <a:r>
              <a:rPr lang="en-US" sz="3000" b="1">
                <a:solidFill>
                  <a:srgbClr val="595959"/>
                </a:solidFill>
              </a:rPr>
              <a:t> &lt; Oat &lt; Fluid Milk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38254" y="862436"/>
            <a:ext cx="3921046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56369" y="1346977"/>
            <a:ext cx="3921046" cy="365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2F15"/>
              </a:solidFill>
              <a:effectLst/>
              <a:uLnTx/>
              <a:uFillTx/>
              <a:latin typeface="Garet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C447F3-D24F-5D50-E805-B4F72DF0025D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6B693405-AF16-37DD-CC35-557FC991C865}"/>
              </a:ext>
            </a:extLst>
          </p:cNvPr>
          <p:cNvSpPr txBox="1"/>
          <p:nvPr/>
        </p:nvSpPr>
        <p:spPr>
          <a:xfrm>
            <a:off x="535642" y="415034"/>
            <a:ext cx="16535400" cy="1306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  <a:defRPr/>
            </a:pPr>
            <a:r>
              <a:rPr lang="en-US" sz="6400" b="1">
                <a:solidFill>
                  <a:schemeClr val="bg1"/>
                </a:solidFill>
                <a:latin typeface="Grotesque" panose="020B0504020202020204" pitchFamily="34" charset="0"/>
                <a:cs typeface="Calibri"/>
              </a:rPr>
              <a:t>Positioning</a:t>
            </a:r>
            <a:endParaRPr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400" b="1" i="0" u="none" strike="noStrike" kern="1200" cap="none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otesque" panose="020B0504020202020204" pitchFamily="34" charset="0"/>
            </a:endParaRPr>
          </a:p>
        </p:txBody>
      </p:sp>
      <p:pic>
        <p:nvPicPr>
          <p:cNvPr id="86" name="Picture 85" descr="A close-up of a label&#10;&#10;Description automatically generated">
            <a:extLst>
              <a:ext uri="{FF2B5EF4-FFF2-40B4-BE49-F238E27FC236}">
                <a16:creationId xmlns:a16="http://schemas.microsoft.com/office/drawing/2014/main" id="{C4CF2B38-F9AE-B1E5-DB74-C9290258E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39" y="2368913"/>
            <a:ext cx="1460990" cy="130657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65FA0FD-ECD3-7949-4B0B-0A7DED458502}"/>
              </a:ext>
            </a:extLst>
          </p:cNvPr>
          <p:cNvSpPr txBox="1"/>
          <p:nvPr/>
        </p:nvSpPr>
        <p:spPr>
          <a:xfrm>
            <a:off x="8770424" y="3304881"/>
            <a:ext cx="1011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z-Cyrl-AZ" sz="2000" b="1" i="0">
                <a:effectLst/>
                <a:latin typeface="Google Sans"/>
              </a:rPr>
              <a:t>Є</a:t>
            </a:r>
            <a:r>
              <a:rPr lang="en-US" sz="2000" b="1">
                <a:latin typeface="Google Sans"/>
              </a:rPr>
              <a:t>1.09</a:t>
            </a:r>
            <a:br>
              <a:rPr lang="en-US" sz="2000" b="1" i="0">
                <a:effectLst/>
                <a:latin typeface="Google Sans"/>
              </a:rPr>
            </a:br>
            <a:r>
              <a:rPr lang="en-US" sz="2000" b="1" i="0">
                <a:effectLst/>
                <a:latin typeface="Google Sans"/>
              </a:rPr>
              <a:t>49g</a:t>
            </a:r>
            <a:endParaRPr lang="en-US" sz="2000" b="1"/>
          </a:p>
        </p:txBody>
      </p:sp>
      <p:pic>
        <p:nvPicPr>
          <p:cNvPr id="2" name="圖片 1" descr="DMK Deutsches Milchkontor – Wikipedia">
            <a:extLst>
              <a:ext uri="{FF2B5EF4-FFF2-40B4-BE49-F238E27FC236}">
                <a16:creationId xmlns:a16="http://schemas.microsoft.com/office/drawing/2014/main" id="{8CF1CDD1-31D7-14EE-7FCB-BB21519A6A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r="49906" b="15616"/>
          <a:stretch/>
        </p:blipFill>
        <p:spPr>
          <a:xfrm>
            <a:off x="10878066" y="1990488"/>
            <a:ext cx="997232" cy="845477"/>
          </a:xfrm>
          <a:prstGeom prst="rect">
            <a:avLst/>
          </a:prstGeom>
        </p:spPr>
      </p:pic>
      <p:sp>
        <p:nvSpPr>
          <p:cNvPr id="3" name="TextBox 86">
            <a:extLst>
              <a:ext uri="{FF2B5EF4-FFF2-40B4-BE49-F238E27FC236}">
                <a16:creationId xmlns:a16="http://schemas.microsoft.com/office/drawing/2014/main" id="{397C973F-A8FD-4943-7E0F-166B9FFBE33B}"/>
              </a:ext>
            </a:extLst>
          </p:cNvPr>
          <p:cNvSpPr txBox="1"/>
          <p:nvPr/>
        </p:nvSpPr>
        <p:spPr>
          <a:xfrm>
            <a:off x="11041276" y="2799897"/>
            <a:ext cx="8348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az-Cyrl-AZ" sz="2000" b="1">
                <a:latin typeface="Google Sans"/>
              </a:rPr>
              <a:t>Є1.95</a:t>
            </a:r>
            <a:br>
              <a:rPr lang="en-US" sz="2000" b="1" i="0">
                <a:effectLst/>
                <a:latin typeface="Google Sans"/>
              </a:rPr>
            </a:br>
            <a:r>
              <a:rPr lang="en-US" sz="2000" b="1">
                <a:latin typeface="Google Sans"/>
              </a:rPr>
              <a:t>56g</a:t>
            </a:r>
            <a:endParaRPr lang="en-US" sz="2000" b="1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16F1B7C-A1BD-708D-4458-4F692016DB4E}"/>
              </a:ext>
            </a:extLst>
          </p:cNvPr>
          <p:cNvCxnSpPr/>
          <p:nvPr/>
        </p:nvCxnSpPr>
        <p:spPr>
          <a:xfrm>
            <a:off x="8527774" y="5561406"/>
            <a:ext cx="82892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D26F6FC-7D38-FC31-657B-AE352E167BED}"/>
              </a:ext>
            </a:extLst>
          </p:cNvPr>
          <p:cNvCxnSpPr>
            <a:cxnSpLocks/>
          </p:cNvCxnSpPr>
          <p:nvPr/>
        </p:nvCxnSpPr>
        <p:spPr>
          <a:xfrm>
            <a:off x="12681670" y="2079632"/>
            <a:ext cx="0" cy="73232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DF5B7B2-5DA8-C172-5F33-D09701A277ED}"/>
              </a:ext>
            </a:extLst>
          </p:cNvPr>
          <p:cNvSpPr txBox="1"/>
          <p:nvPr/>
        </p:nvSpPr>
        <p:spPr>
          <a:xfrm>
            <a:off x="11818394" y="1525617"/>
            <a:ext cx="224777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chemeClr val="tx2"/>
                </a:solidFill>
              </a:rPr>
              <a:t>HIGH SUGAR</a:t>
            </a:r>
            <a:endParaRPr lang="en-US" sz="25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2C76DF-D3A0-788A-FC63-5C08EC6E683E}"/>
              </a:ext>
            </a:extLst>
          </p:cNvPr>
          <p:cNvSpPr txBox="1"/>
          <p:nvPr/>
        </p:nvSpPr>
        <p:spPr>
          <a:xfrm>
            <a:off x="11875298" y="9513548"/>
            <a:ext cx="188874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chemeClr val="tx2"/>
                </a:solidFill>
              </a:rPr>
              <a:t>LOW SUGAR</a:t>
            </a:r>
            <a:endParaRPr lang="en-US" sz="25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FE8E718-EF34-EF6E-1DA3-A72CF396B70B}"/>
              </a:ext>
            </a:extLst>
          </p:cNvPr>
          <p:cNvSpPr txBox="1"/>
          <p:nvPr/>
        </p:nvSpPr>
        <p:spPr>
          <a:xfrm>
            <a:off x="15721266" y="5114004"/>
            <a:ext cx="188731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chemeClr val="tx2"/>
                </a:solidFill>
              </a:rPr>
              <a:t>HIGH PRICE</a:t>
            </a:r>
            <a:endParaRPr lang="en-US" sz="25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573EC1-5701-AA9C-C742-77E66FEB3775}"/>
              </a:ext>
            </a:extLst>
          </p:cNvPr>
          <p:cNvSpPr txBox="1"/>
          <p:nvPr/>
        </p:nvSpPr>
        <p:spPr>
          <a:xfrm>
            <a:off x="8211782" y="5134897"/>
            <a:ext cx="16846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solidFill>
                  <a:schemeClr val="tx2"/>
                </a:solidFill>
              </a:rPr>
              <a:t>LOW PRICE</a:t>
            </a:r>
            <a:endParaRPr lang="en-US" sz="250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03F3963-8D9F-BBCF-AC83-5FF0F6E44BAC}"/>
              </a:ext>
            </a:extLst>
          </p:cNvPr>
          <p:cNvSpPr txBox="1"/>
          <p:nvPr/>
        </p:nvSpPr>
        <p:spPr>
          <a:xfrm>
            <a:off x="14858841" y="1671788"/>
            <a:ext cx="3456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>
                <a:solidFill>
                  <a:schemeClr val="tx2"/>
                </a:solidFill>
              </a:rPr>
              <a:t>UNIT : 1L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112" name="Picture 111" descr="A close up of a label&#10;&#10;Description automatically generated">
            <a:extLst>
              <a:ext uri="{FF2B5EF4-FFF2-40B4-BE49-F238E27FC236}">
                <a16:creationId xmlns:a16="http://schemas.microsoft.com/office/drawing/2014/main" id="{77AEDFF6-8E11-989A-FF52-BDBF29BDF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569" y="7526339"/>
            <a:ext cx="1839126" cy="2253967"/>
          </a:xfrm>
          <a:prstGeom prst="rect">
            <a:avLst/>
          </a:prstGeom>
        </p:spPr>
      </p:pic>
      <p:pic>
        <p:nvPicPr>
          <p:cNvPr id="116" name="Picture 115" descr="A blue and white circle&#10;&#10;Description automatically generated">
            <a:extLst>
              <a:ext uri="{FF2B5EF4-FFF2-40B4-BE49-F238E27FC236}">
                <a16:creationId xmlns:a16="http://schemas.microsoft.com/office/drawing/2014/main" id="{A9AB7E54-4305-368D-B110-B2EEB91DD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906" y="7605151"/>
            <a:ext cx="4318896" cy="1848618"/>
          </a:xfrm>
          <a:prstGeom prst="rect">
            <a:avLst/>
          </a:prstGeom>
        </p:spPr>
      </p:pic>
      <p:pic>
        <p:nvPicPr>
          <p:cNvPr id="122" name="Picture 121" descr="A white box with blue text and black text&#10;&#10;Description automatically generated">
            <a:extLst>
              <a:ext uri="{FF2B5EF4-FFF2-40B4-BE49-F238E27FC236}">
                <a16:creationId xmlns:a16="http://schemas.microsoft.com/office/drawing/2014/main" id="{FD25D227-D611-7744-DBC9-DB1E077F1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929" y="3060651"/>
            <a:ext cx="1497558" cy="2053353"/>
          </a:xfrm>
          <a:prstGeom prst="rect">
            <a:avLst/>
          </a:prstGeom>
        </p:spPr>
      </p:pic>
      <p:pic>
        <p:nvPicPr>
          <p:cNvPr id="124" name="Picture 123" descr="A white circle with black text and blue and black letters&#10;&#10;Description automatically generated">
            <a:extLst>
              <a:ext uri="{FF2B5EF4-FFF2-40B4-BE49-F238E27FC236}">
                <a16:creationId xmlns:a16="http://schemas.microsoft.com/office/drawing/2014/main" id="{E1B7B84A-87F0-F15C-ED6A-B6E6E7671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622" y="3519707"/>
            <a:ext cx="1423305" cy="193686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66C352D-EE09-ADBB-B1FA-7B4ABCA9E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258680">
            <a:off x="8718288" y="5413823"/>
            <a:ext cx="29337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0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D703AFF-F1A2-BA5B-FD4F-0220E06BF9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12136389" y="2423318"/>
            <a:ext cx="1350745" cy="13507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F71560-970D-0F16-2D5C-72960D664340}"/>
              </a:ext>
            </a:extLst>
          </p:cNvPr>
          <p:cNvSpPr/>
          <p:nvPr/>
        </p:nvSpPr>
        <p:spPr>
          <a:xfrm>
            <a:off x="-15688" y="-35858"/>
            <a:ext cx="18303687" cy="1474839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D6CF4248-6C24-F6DB-98AE-7A888F7FB4EC}"/>
              </a:ext>
            </a:extLst>
          </p:cNvPr>
          <p:cNvSpPr txBox="1"/>
          <p:nvPr/>
        </p:nvSpPr>
        <p:spPr>
          <a:xfrm>
            <a:off x="9789891" y="2824502"/>
            <a:ext cx="7484723" cy="4655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		Target Group</a:t>
            </a:r>
            <a:endParaRPr lang="en-IN" sz="3000" b="1">
              <a:latin typeface="Grotesque" panose="020B0504020202020204" pitchFamily="34" charset="0"/>
              <a:ea typeface="新細明體"/>
              <a:cs typeface="Calibri"/>
            </a:endParaRPr>
          </a:p>
          <a:p>
            <a:pPr>
              <a:lnSpc>
                <a:spcPts val="4200"/>
              </a:lnSpc>
            </a:pPr>
            <a:r>
              <a:rPr lang="en-IN" sz="3000" b="1">
                <a:solidFill>
                  <a:srgbClr val="002F15"/>
                </a:solidFill>
                <a:latin typeface="Grotesque" panose="020B0504020202020204" pitchFamily="34" charset="0"/>
                <a:ea typeface="新細明體"/>
                <a:cs typeface="Calibri"/>
              </a:rPr>
              <a:t>			</a:t>
            </a:r>
          </a:p>
          <a:p>
            <a:pPr>
              <a:lnSpc>
                <a:spcPts val="4200"/>
              </a:lnSpc>
            </a:pPr>
            <a:r>
              <a:rPr lang="en-IN" sz="3000" b="1">
                <a:solidFill>
                  <a:srgbClr val="002F15"/>
                </a:solidFill>
                <a:latin typeface="Grotesque" panose="020B0504020202020204" pitchFamily="34" charset="0"/>
                <a:ea typeface="新細明體"/>
                <a:cs typeface="Calibri"/>
              </a:rPr>
              <a:t>		</a:t>
            </a:r>
            <a:r>
              <a:rPr lang="en-US" sz="3600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Ages </a:t>
            </a:r>
            <a:r>
              <a:rPr lang="en-US" sz="3600" b="1">
                <a:solidFill>
                  <a:srgbClr val="C0504D"/>
                </a:solidFill>
                <a:latin typeface="Grotesque" panose="020B0504020202020204" pitchFamily="34" charset="0"/>
                <a:ea typeface="Calibri"/>
                <a:cs typeface="Calibri"/>
              </a:rPr>
              <a:t>18 – 34</a:t>
            </a:r>
          </a:p>
          <a:p>
            <a:endParaRPr lang="en-US" sz="3000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endParaRPr lang="en-US" sz="3000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374151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374151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000" b="1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  <a:p>
            <a:pPr>
              <a:lnSpc>
                <a:spcPts val="4200"/>
              </a:lnSpc>
            </a:pPr>
            <a:endParaRPr lang="en-US" sz="3000" b="1">
              <a:solidFill>
                <a:srgbClr val="002F15"/>
              </a:solidFill>
              <a:latin typeface="Grotesque" panose="020B0504020202020204" pitchFamily="34" charset="0"/>
              <a:ea typeface="Calibri"/>
              <a:cs typeface="Calibri"/>
            </a:endParaRPr>
          </a:p>
        </p:txBody>
      </p:sp>
      <p:pic>
        <p:nvPicPr>
          <p:cNvPr id="1026" name="Picture 2" descr="Happy Carrot Vegan Skincare. Designing an Ecommerce website in time… | by  Fiona Brownlie | Medium">
            <a:extLst>
              <a:ext uri="{FF2B5EF4-FFF2-40B4-BE49-F238E27FC236}">
                <a16:creationId xmlns:a16="http://schemas.microsoft.com/office/drawing/2014/main" id="{58934EBC-0B28-E3D1-B5DB-BB1871999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r="37608"/>
          <a:stretch/>
        </p:blipFill>
        <p:spPr bwMode="auto">
          <a:xfrm>
            <a:off x="1450685" y="1723922"/>
            <a:ext cx="7352657" cy="75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80880C-E89B-8CC9-990C-471806784E5E}"/>
              </a:ext>
            </a:extLst>
          </p:cNvPr>
          <p:cNvSpPr/>
          <p:nvPr/>
        </p:nvSpPr>
        <p:spPr>
          <a:xfrm>
            <a:off x="2829827" y="6997566"/>
            <a:ext cx="856649" cy="211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EE759-1C59-048B-0BA1-05B642E7E98C}"/>
              </a:ext>
            </a:extLst>
          </p:cNvPr>
          <p:cNvSpPr txBox="1"/>
          <p:nvPr/>
        </p:nvSpPr>
        <p:spPr>
          <a:xfrm>
            <a:off x="2772077" y="6918778"/>
            <a:ext cx="113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750" b="1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Germany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1596439B-CD21-89A8-E79B-8B22EE533694}"/>
              </a:ext>
            </a:extLst>
          </p:cNvPr>
          <p:cNvSpPr txBox="1"/>
          <p:nvPr/>
        </p:nvSpPr>
        <p:spPr>
          <a:xfrm>
            <a:off x="535642" y="518069"/>
            <a:ext cx="16535400" cy="679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Customer</a:t>
            </a:r>
            <a:r>
              <a:rPr kumimoji="0" lang="en-US" sz="410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 </a:t>
            </a:r>
            <a:r>
              <a:rPr kumimoji="0" lang="en-US" sz="6450" b="1" i="0" u="none" strike="noStrike" kern="1200" cap="none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otesque" panose="020B0504020202020204" pitchFamily="34" charset="0"/>
              </a:rPr>
              <a:t>Persona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940C9-3713-8767-84F8-627B0998431D}"/>
              </a:ext>
            </a:extLst>
          </p:cNvPr>
          <p:cNvSpPr/>
          <p:nvPr/>
        </p:nvSpPr>
        <p:spPr>
          <a:xfrm>
            <a:off x="5797576" y="8130005"/>
            <a:ext cx="1164657" cy="635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DB324-7977-E2DF-AB10-B77C1A0C7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723" y="8167290"/>
            <a:ext cx="336361" cy="3363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D1F635-A17C-0C63-255C-48715D37D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852" y="8162911"/>
            <a:ext cx="336361" cy="33636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D106C4-BA9C-418F-15D0-803B81341726}"/>
              </a:ext>
            </a:extLst>
          </p:cNvPr>
          <p:cNvSpPr txBox="1"/>
          <p:nvPr/>
        </p:nvSpPr>
        <p:spPr>
          <a:xfrm>
            <a:off x="10177505" y="5870659"/>
            <a:ext cx="594299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2F15"/>
                </a:solidFill>
                <a:latin typeface="Grotesque" panose="020B0504020202020204" pitchFamily="34" charset="0"/>
                <a:ea typeface="Calibri"/>
                <a:cs typeface="Calibri"/>
              </a:rPr>
              <a:t>German Customer Behavior</a:t>
            </a:r>
          </a:p>
          <a:p>
            <a:pPr>
              <a:lnSpc>
                <a:spcPts val="4200"/>
              </a:lnSpc>
            </a:pPr>
            <a:endParaRPr lang="en-US" sz="3000">
              <a:latin typeface="Grotesque" panose="020B0504020202020204" pitchFamily="34" charset="0"/>
              <a:ea typeface="+mn-lt"/>
              <a:cs typeface="+mn-lt"/>
            </a:endParaRPr>
          </a:p>
          <a:p>
            <a:pPr algn="ctr">
              <a:lnSpc>
                <a:spcPts val="4200"/>
              </a:lnSpc>
            </a:pPr>
            <a:r>
              <a:rPr lang="en-US" sz="3000">
                <a:latin typeface="Grotesque" panose="020B0504020202020204" pitchFamily="34" charset="0"/>
                <a:ea typeface="+mn-lt"/>
                <a:cs typeface="+mn-lt"/>
              </a:rPr>
              <a:t>Value quality over price</a:t>
            </a:r>
          </a:p>
          <a:p>
            <a:pPr algn="ctr"/>
            <a:r>
              <a:rPr lang="en-US" sz="3000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Environmentalists</a:t>
            </a:r>
          </a:p>
          <a:p>
            <a:pPr algn="ctr"/>
            <a:r>
              <a:rPr lang="en-US" sz="3000">
                <a:solidFill>
                  <a:srgbClr val="000000"/>
                </a:solidFill>
                <a:latin typeface="Grotesque" panose="020B0504020202020204" pitchFamily="34" charset="0"/>
                <a:ea typeface="Calibri"/>
                <a:cs typeface="Calibri"/>
              </a:rPr>
              <a:t>Health conscious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690D6C-6F2E-BC4D-E355-7B738D8B9E2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>
            <a:off x="12091271" y="5423187"/>
            <a:ext cx="1440982" cy="14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6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2168</Words>
  <Application>Microsoft Macintosh PowerPoint</Application>
  <PresentationFormat>Custom</PresentationFormat>
  <Paragraphs>606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Calibri</vt:lpstr>
      <vt:lpstr>Google Sans</vt:lpstr>
      <vt:lpstr>Grotesque</vt:lpstr>
      <vt:lpstr>Sergio Trendy</vt:lpstr>
      <vt:lpstr>Calibri Light</vt:lpstr>
      <vt:lpstr>Arial</vt:lpstr>
      <vt:lpstr>Garet</vt:lpstr>
      <vt:lpstr>Helvetica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Illustrative Food Daily Weekly Monthly Planner Planner Presentation</dc:title>
  <cp:lastModifiedBy>Erina Kim</cp:lastModifiedBy>
  <cp:revision>1</cp:revision>
  <dcterms:created xsi:type="dcterms:W3CDTF">2006-08-16T00:00:00Z</dcterms:created>
  <dcterms:modified xsi:type="dcterms:W3CDTF">2023-11-04T02:57:58Z</dcterms:modified>
  <dc:identifier>DAFy-fufrKo</dc:identifier>
</cp:coreProperties>
</file>